
<file path=[Content_Types].xml><?xml version="1.0" encoding="utf-8"?>
<Types xmlns="http://schemas.openxmlformats.org/package/2006/content-types">
  <Default ContentType="image/jpeg" Extension="jpg"/>
  <Default ContentType="application/vnd.openxmlformats-officedocument.spreadsheetml.sheet" Extension="xlsx"/>
  <Default ContentType="application/xml" Extension="xml"/>
  <Default ContentType="image/png" Extension="png"/>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drawingml.chart+xml" PartName="/ppt/charts/chart1.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themeOverride+xml" PartName="/ppt/theme/themeOverride1.xml"/>
  <Override ContentType="application/binary" PartName="/ppt/metadata"/>
  <Override ContentType="application/vnd.openxmlformats-officedocument.presentationml.notesMaster+xml" PartName="/ppt/notesMasters/notesMaster1.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Lst>
  <p:sldSz cy="68580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40" roundtripDataSignature="AMtx7mhMA8QNHFzEJ92l4bpgfdgo/jZJr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960D9D5D-5A3F-44E3-884F-4B842DC75B84}">
  <a:tblStyle styleId="{960D9D5D-5A3F-44E3-884F-4B842DC75B84}"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6E6E6"/>
          </a:solidFill>
        </a:fill>
      </a:tcStyle>
    </a:wholeTbl>
    <a:band1H>
      <a:tcTxStyle b="off" i="off"/>
      <a:tcStyle>
        <a:fill>
          <a:solidFill>
            <a:srgbClr val="CACACA"/>
          </a:solidFill>
        </a:fill>
      </a:tcStyle>
    </a:band1H>
    <a:band2H>
      <a:tcTxStyle b="off" i="off"/>
    </a:band2H>
    <a:band1V>
      <a:tcTxStyle b="off" i="off"/>
      <a:tcStyle>
        <a:fill>
          <a:solidFill>
            <a:srgbClr val="CACACA"/>
          </a:solidFill>
        </a:fill>
      </a:tcStyle>
    </a:band1V>
    <a:band2V>
      <a:tcTxStyle b="off" i="off"/>
    </a:band2V>
    <a:lastCol>
      <a:tcTxStyle b="on" i="off">
        <a:font>
          <a:latin typeface="Calibri"/>
          <a:ea typeface="Calibri"/>
          <a:cs typeface="Calibri"/>
        </a:font>
        <a:schemeClr val="lt1"/>
      </a:tcTxStyle>
      <a:tcStyle>
        <a:fill>
          <a:solidFill>
            <a:schemeClr val="dk1"/>
          </a:solidFill>
        </a:fill>
      </a:tcStyle>
    </a:lastCol>
    <a:firstCol>
      <a:tcTxStyle b="on" i="off">
        <a:font>
          <a:latin typeface="Calibri"/>
          <a:ea typeface="Calibri"/>
          <a:cs typeface="Calibri"/>
        </a:font>
        <a:schemeClr val="lt1"/>
      </a:tcTxStyle>
      <a:tcStyle>
        <a:fill>
          <a:solidFill>
            <a:schemeClr val="dk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dk1"/>
          </a:solidFill>
        </a:fill>
      </a:tcStyle>
    </a:lastRow>
    <a:seCell>
      <a:tcTxStyle b="off" i="off"/>
    </a:seCell>
    <a:swCell>
      <a:tcTxStyle b="off" i="off"/>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dk1"/>
          </a:solidFill>
        </a:fill>
      </a:tcStyle>
    </a:firstRow>
    <a:neCell>
      <a:tcTxStyle b="off" i="off"/>
    </a:neCell>
    <a:nwCell>
      <a:tcTxStyle b="off" i="off"/>
    </a:nwCell>
  </a:tblStyle>
  <a:tblStyle styleId="{4E3F2821-7BEA-4BF2-B2C3-6637C52D1B1A}" styleName="Table_1">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BF5"/>
          </a:solidFill>
        </a:fill>
      </a:tcStyle>
    </a:wholeTbl>
    <a:band1H>
      <a:tcTxStyle b="off" i="off"/>
      <a:tcStyle>
        <a:fill>
          <a:solidFill>
            <a:srgbClr val="CDD4EA"/>
          </a:solidFill>
        </a:fill>
      </a:tcStyle>
    </a:band1H>
    <a:band2H>
      <a:tcTxStyle b="off" i="off"/>
    </a:band2H>
    <a:band1V>
      <a:tcTxStyle b="off" i="off"/>
      <a:tcStyle>
        <a:fill>
          <a:solidFill>
            <a:srgbClr val="CDD4EA"/>
          </a:solidFill>
        </a:fill>
      </a:tcStyle>
    </a:band1V>
    <a:band2V>
      <a:tcTxStyle b="off" i="off"/>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 styleId="{8E579DCE-1A66-435F-9317-9449E24A5E2D}" styleName="Table_2">
    <a:wholeTbl>
      <a:tcTxStyle b="off" i="off">
        <a:font>
          <a:latin typeface="Calibri"/>
          <a:ea typeface="Calibri"/>
          <a:cs typeface="Calibri"/>
        </a:font>
        <a:schemeClr val="dk1"/>
      </a:tcTxStyle>
      <a:tcStyle>
        <a:tcBdr>
          <a:left>
            <a:ln cap="flat" cmpd="sng" w="9525">
              <a:solidFill>
                <a:schemeClr val="accent1"/>
              </a:solidFill>
              <a:prstDash val="solid"/>
              <a:round/>
              <a:headEnd len="sm" w="sm" type="none"/>
              <a:tailEnd len="sm" w="sm" type="none"/>
            </a:ln>
          </a:left>
          <a:right>
            <a:ln cap="flat" cmpd="sng" w="9525">
              <a:solidFill>
                <a:schemeClr val="accent1"/>
              </a:solidFill>
              <a:prstDash val="solid"/>
              <a:round/>
              <a:headEnd len="sm" w="sm" type="none"/>
              <a:tailEnd len="sm" w="sm" type="none"/>
            </a:ln>
          </a:right>
          <a:top>
            <a:ln cap="flat" cmpd="sng" w="9525">
              <a:solidFill>
                <a:schemeClr val="accent1"/>
              </a:solidFill>
              <a:prstDash val="solid"/>
              <a:round/>
              <a:headEnd len="sm" w="sm" type="none"/>
              <a:tailEnd len="sm" w="sm" type="none"/>
            </a:ln>
          </a:top>
          <a:bottom>
            <a:ln cap="flat" cmpd="sng" w="9525">
              <a:solidFill>
                <a:schemeClr val="accent1"/>
              </a:solidFill>
              <a:prstDash val="solid"/>
              <a:round/>
              <a:headEnd len="sm" w="sm" type="none"/>
              <a:tailEnd len="sm" w="sm" type="none"/>
            </a:ln>
          </a:bottom>
          <a:insideH>
            <a:ln cap="flat" cmpd="sng" w="9525">
              <a:solidFill>
                <a:schemeClr val="accent1"/>
              </a:solidFill>
              <a:prstDash val="solid"/>
              <a:round/>
              <a:headEnd len="sm" w="sm" type="none"/>
              <a:tailEnd len="sm" w="sm" type="none"/>
            </a:ln>
          </a:insideH>
          <a:insideV>
            <a:ln cap="flat" cmpd="sng" w="9525">
              <a:solidFill>
                <a:schemeClr val="accent1"/>
              </a:solidFill>
              <a:prstDash val="solid"/>
              <a:round/>
              <a:headEnd len="sm" w="sm" type="none"/>
              <a:tailEnd len="sm" w="sm" type="none"/>
            </a:ln>
          </a:insideV>
        </a:tcBdr>
        <a:fill>
          <a:solidFill>
            <a:srgbClr val="FFFFFF">
              <a:alpha val="0"/>
            </a:srgbClr>
          </a:solidFill>
        </a:fill>
      </a:tcStyle>
    </a:wholeTbl>
    <a:band1H>
      <a:tcTxStyle b="off" i="off"/>
      <a:tcStyle>
        <a:fill>
          <a:solidFill>
            <a:schemeClr val="accent1">
              <a:alpha val="40000"/>
            </a:schemeClr>
          </a:solidFill>
        </a:fill>
      </a:tcStyle>
    </a:band1H>
    <a:band2H>
      <a:tcTxStyle b="off" i="off"/>
    </a:band2H>
    <a:band1V>
      <a:tcTxStyle b="off" i="off"/>
      <a:tcStyle>
        <a:tcBdr>
          <a:top>
            <a:ln cap="flat" cmpd="sng" w="9525">
              <a:solidFill>
                <a:schemeClr val="accent1"/>
              </a:solidFill>
              <a:prstDash val="solid"/>
              <a:round/>
              <a:headEnd len="sm" w="sm" type="none"/>
              <a:tailEnd len="sm" w="sm" type="none"/>
            </a:ln>
          </a:top>
          <a:bottom>
            <a:ln cap="flat" cmpd="sng" w="9525">
              <a:solidFill>
                <a:schemeClr val="accent1"/>
              </a:solidFill>
              <a:prstDash val="solid"/>
              <a:round/>
              <a:headEnd len="sm" w="sm" type="none"/>
              <a:tailEnd len="sm" w="sm" type="none"/>
            </a:ln>
          </a:bottom>
        </a:tcBdr>
        <a:fill>
          <a:solidFill>
            <a:schemeClr val="accent1">
              <a:alpha val="40000"/>
            </a:schemeClr>
          </a:solidFill>
        </a:fill>
      </a:tcStyle>
    </a:band1V>
    <a:band2V>
      <a:tcTxStyle b="off" i="off"/>
    </a:band2V>
    <a:lastCol>
      <a:tcTxStyle b="on" i="off"/>
      <a:tcStyle>
        <a:tcBdr>
          <a:left>
            <a:ln cap="flat" cmpd="sng" w="9525">
              <a:solidFill>
                <a:schemeClr val="accent1"/>
              </a:solidFill>
              <a:prstDash val="solid"/>
              <a:round/>
              <a:headEnd len="sm" w="sm" type="none"/>
              <a:tailEnd len="sm" w="sm" type="none"/>
            </a:ln>
          </a:left>
          <a:right>
            <a:ln cap="flat" cmpd="sng" w="9525">
              <a:solidFill>
                <a:schemeClr val="accent1"/>
              </a:solidFill>
              <a:prstDash val="solid"/>
              <a:round/>
              <a:headEnd len="sm" w="sm" type="none"/>
              <a:tailEnd len="sm" w="sm" type="none"/>
            </a:ln>
          </a:right>
          <a:top>
            <a:ln cap="flat" cmpd="sng" w="9525">
              <a:solidFill>
                <a:schemeClr val="accent1"/>
              </a:solidFill>
              <a:prstDash val="solid"/>
              <a:round/>
              <a:headEnd len="sm" w="sm" type="none"/>
              <a:tailEnd len="sm" w="sm" type="none"/>
            </a:ln>
          </a:top>
          <a:bottom>
            <a:ln cap="flat" cmpd="sng" w="9525">
              <a:solidFill>
                <a:schemeClr val="accent1"/>
              </a:solidFill>
              <a:prstDash val="solid"/>
              <a:round/>
              <a:headEnd len="sm" w="sm" type="none"/>
              <a:tailEnd len="sm" w="sm" type="none"/>
            </a:ln>
          </a:bottom>
          <a:insideH>
            <a:ln cap="flat" cmpd="sng" w="9525">
              <a:solidFill>
                <a:schemeClr val="accent1"/>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tcStyle>
    </a:lastCol>
    <a:firstCol>
      <a:tcTxStyle b="on" i="off"/>
      <a:tcStyle>
        <a:tcBdr>
          <a:left>
            <a:ln cap="flat" cmpd="sng" w="9525">
              <a:solidFill>
                <a:schemeClr val="accent1"/>
              </a:solidFill>
              <a:prstDash val="solid"/>
              <a:round/>
              <a:headEnd len="sm" w="sm" type="none"/>
              <a:tailEnd len="sm" w="sm" type="none"/>
            </a:ln>
          </a:left>
          <a:right>
            <a:ln cap="flat" cmpd="sng" w="9525">
              <a:solidFill>
                <a:schemeClr val="accent1"/>
              </a:solidFill>
              <a:prstDash val="solid"/>
              <a:round/>
              <a:headEnd len="sm" w="sm" type="none"/>
              <a:tailEnd len="sm" w="sm" type="none"/>
            </a:ln>
          </a:right>
          <a:top>
            <a:ln cap="flat" cmpd="sng" w="9525">
              <a:solidFill>
                <a:schemeClr val="accent1"/>
              </a:solidFill>
              <a:prstDash val="solid"/>
              <a:round/>
              <a:headEnd len="sm" w="sm" type="none"/>
              <a:tailEnd len="sm" w="sm" type="none"/>
            </a:ln>
          </a:top>
          <a:bottom>
            <a:ln cap="flat" cmpd="sng" w="9525">
              <a:solidFill>
                <a:schemeClr val="accent1"/>
              </a:solidFill>
              <a:prstDash val="solid"/>
              <a:round/>
              <a:headEnd len="sm" w="sm" type="none"/>
              <a:tailEnd len="sm" w="sm" type="none"/>
            </a:ln>
          </a:bottom>
          <a:insideH>
            <a:ln cap="flat" cmpd="sng" w="9525">
              <a:solidFill>
                <a:schemeClr val="accent1"/>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tcStyle>
    </a:firstCol>
    <a:lastRow>
      <a:tcTxStyle b="on" i="off"/>
      <a:tcStyle>
        <a:tcBdr>
          <a:left>
            <a:ln cap="flat" cmpd="sng" w="9525">
              <a:solidFill>
                <a:schemeClr val="accent1"/>
              </a:solidFill>
              <a:prstDash val="solid"/>
              <a:round/>
              <a:headEnd len="sm" w="sm" type="none"/>
              <a:tailEnd len="sm" w="sm" type="none"/>
            </a:ln>
          </a:left>
          <a:right>
            <a:ln cap="flat" cmpd="sng" w="9525">
              <a:solidFill>
                <a:schemeClr val="accent1"/>
              </a:solidFill>
              <a:prstDash val="solid"/>
              <a:round/>
              <a:headEnd len="sm" w="sm" type="none"/>
              <a:tailEnd len="sm" w="sm" type="none"/>
            </a:ln>
          </a:right>
          <a:top>
            <a:ln cap="flat" cmpd="sng" w="9525">
              <a:solidFill>
                <a:schemeClr val="accent1"/>
              </a:solidFill>
              <a:prstDash val="solid"/>
              <a:round/>
              <a:headEnd len="sm" w="sm" type="none"/>
              <a:tailEnd len="sm" w="sm" type="none"/>
            </a:ln>
          </a:top>
          <a:bottom>
            <a:ln cap="flat" cmpd="sng" w="9525">
              <a:solidFill>
                <a:schemeClr val="accent1"/>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alpha val="0"/>
            </a:srgbClr>
          </a:solidFill>
        </a:fill>
      </a:tcStyle>
    </a:lastRow>
    <a:seCell>
      <a:tcTxStyle b="off" i="off"/>
    </a:seCell>
    <a:swCell>
      <a:tcTxStyle b="off" i="off"/>
    </a:swCell>
    <a:firstRow>
      <a:tcTxStyle b="on" i="off">
        <a:font>
          <a:latin typeface="Calibri"/>
          <a:ea typeface="Calibri"/>
          <a:cs typeface="Calibri"/>
        </a:font>
        <a:schemeClr val="lt1"/>
      </a:tcTxStyle>
      <a:tcStyle>
        <a:tcBdr>
          <a:left>
            <a:ln cap="flat" cmpd="sng" w="9525">
              <a:solidFill>
                <a:schemeClr val="accent1"/>
              </a:solidFill>
              <a:prstDash val="solid"/>
              <a:round/>
              <a:headEnd len="sm" w="sm" type="none"/>
              <a:tailEnd len="sm" w="sm" type="none"/>
            </a:ln>
          </a:left>
          <a:right>
            <a:ln cap="flat" cmpd="sng" w="9525">
              <a:solidFill>
                <a:schemeClr val="accent1"/>
              </a:solidFill>
              <a:prstDash val="solid"/>
              <a:round/>
              <a:headEnd len="sm" w="sm" type="none"/>
              <a:tailEnd len="sm" w="sm" type="none"/>
            </a:ln>
          </a:right>
          <a:top>
            <a:ln cap="flat" cmpd="sng" w="9525">
              <a:solidFill>
                <a:schemeClr val="accent1"/>
              </a:solidFill>
              <a:prstDash val="solid"/>
              <a:round/>
              <a:headEnd len="sm" w="sm" type="none"/>
              <a:tailEnd len="sm" w="sm" type="none"/>
            </a:ln>
          </a:top>
          <a:bottom>
            <a:ln cap="flat" cmpd="sng" w="9525">
              <a:solidFill>
                <a:schemeClr val="lt1"/>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chemeClr val="accent1"/>
          </a:solidFill>
        </a:fill>
      </a:tcStyle>
    </a:firstRow>
    <a:neCell>
      <a:tcTxStyle b="off" i="off"/>
    </a:neCell>
    <a:nwCell>
      <a:tcTxStyle b="off" i="off"/>
    </a:nwCell>
  </a:tblStyle>
  <a:tblStyle styleId="{24DABE08-095C-40D1-A437-BC2B4F2BE0D5}" styleName="Table_3">
    <a:wholeTbl>
      <a:tcTxStyle b="off" i="off">
        <a:font>
          <a:latin typeface="Calibri"/>
          <a:ea typeface="Calibri"/>
          <a:cs typeface="Calibri"/>
        </a:font>
        <a:schemeClr val="dk1"/>
      </a:tcTxStyle>
      <a:tcStyle>
        <a:tcBdr>
          <a:left>
            <a:ln cap="flat" cmpd="sng" w="9525">
              <a:solidFill>
                <a:schemeClr val="accent4"/>
              </a:solidFill>
              <a:prstDash val="solid"/>
              <a:round/>
              <a:headEnd len="sm" w="sm" type="none"/>
              <a:tailEnd len="sm" w="sm" type="none"/>
            </a:ln>
          </a:left>
          <a:right>
            <a:ln cap="flat" cmpd="sng" w="9525">
              <a:solidFill>
                <a:schemeClr val="accent4"/>
              </a:solidFill>
              <a:prstDash val="solid"/>
              <a:round/>
              <a:headEnd len="sm" w="sm" type="none"/>
              <a:tailEnd len="sm" w="sm" type="none"/>
            </a:ln>
          </a:right>
          <a:top>
            <a:ln cap="flat" cmpd="sng" w="9525">
              <a:solidFill>
                <a:schemeClr val="accent4"/>
              </a:solidFill>
              <a:prstDash val="solid"/>
              <a:round/>
              <a:headEnd len="sm" w="sm" type="none"/>
              <a:tailEnd len="sm" w="sm" type="none"/>
            </a:ln>
          </a:top>
          <a:bottom>
            <a:ln cap="flat" cmpd="sng" w="9525">
              <a:solidFill>
                <a:schemeClr val="accent4"/>
              </a:solidFill>
              <a:prstDash val="solid"/>
              <a:round/>
              <a:headEnd len="sm" w="sm" type="none"/>
              <a:tailEnd len="sm" w="sm" type="none"/>
            </a:ln>
          </a:bottom>
          <a:insideH>
            <a:ln cap="flat" cmpd="sng" w="9525">
              <a:solidFill>
                <a:schemeClr val="accent4"/>
              </a:solidFill>
              <a:prstDash val="solid"/>
              <a:round/>
              <a:headEnd len="sm" w="sm" type="none"/>
              <a:tailEnd len="sm" w="sm" type="none"/>
            </a:ln>
          </a:insideH>
          <a:insideV>
            <a:ln cap="flat" cmpd="sng" w="9525">
              <a:solidFill>
                <a:schemeClr val="accent4"/>
              </a:solidFill>
              <a:prstDash val="solid"/>
              <a:round/>
              <a:headEnd len="sm" w="sm" type="none"/>
              <a:tailEnd len="sm" w="sm" type="none"/>
            </a:ln>
          </a:insideV>
        </a:tcBdr>
        <a:fill>
          <a:solidFill>
            <a:srgbClr val="FFFFFF">
              <a:alpha val="0"/>
            </a:srgbClr>
          </a:solidFill>
        </a:fill>
      </a:tcStyle>
    </a:wholeTbl>
    <a:band1H>
      <a:tcTxStyle b="off" i="off"/>
      <a:tcStyle>
        <a:fill>
          <a:solidFill>
            <a:schemeClr val="accent4">
              <a:alpha val="40000"/>
            </a:schemeClr>
          </a:solidFill>
        </a:fill>
      </a:tcStyle>
    </a:band1H>
    <a:band2H>
      <a:tcTxStyle b="off" i="off"/>
    </a:band2H>
    <a:band1V>
      <a:tcTxStyle b="off" i="off"/>
      <a:tcStyle>
        <a:tcBdr>
          <a:top>
            <a:ln cap="flat" cmpd="sng" w="9525">
              <a:solidFill>
                <a:schemeClr val="accent4"/>
              </a:solidFill>
              <a:prstDash val="solid"/>
              <a:round/>
              <a:headEnd len="sm" w="sm" type="none"/>
              <a:tailEnd len="sm" w="sm" type="none"/>
            </a:ln>
          </a:top>
          <a:bottom>
            <a:ln cap="flat" cmpd="sng" w="9525">
              <a:solidFill>
                <a:schemeClr val="accent4"/>
              </a:solidFill>
              <a:prstDash val="solid"/>
              <a:round/>
              <a:headEnd len="sm" w="sm" type="none"/>
              <a:tailEnd len="sm" w="sm" type="none"/>
            </a:ln>
          </a:bottom>
        </a:tcBdr>
        <a:fill>
          <a:solidFill>
            <a:schemeClr val="accent4">
              <a:alpha val="40000"/>
            </a:schemeClr>
          </a:solidFill>
        </a:fill>
      </a:tcStyle>
    </a:band1V>
    <a:band2V>
      <a:tcTxStyle b="off" i="off"/>
    </a:band2V>
    <a:lastCol>
      <a:tcTxStyle b="on" i="off"/>
      <a:tcStyle>
        <a:tcBdr>
          <a:left>
            <a:ln cap="flat" cmpd="sng" w="9525">
              <a:solidFill>
                <a:schemeClr val="accent4"/>
              </a:solidFill>
              <a:prstDash val="solid"/>
              <a:round/>
              <a:headEnd len="sm" w="sm" type="none"/>
              <a:tailEnd len="sm" w="sm" type="none"/>
            </a:ln>
          </a:left>
          <a:right>
            <a:ln cap="flat" cmpd="sng" w="9525">
              <a:solidFill>
                <a:schemeClr val="accent4"/>
              </a:solidFill>
              <a:prstDash val="solid"/>
              <a:round/>
              <a:headEnd len="sm" w="sm" type="none"/>
              <a:tailEnd len="sm" w="sm" type="none"/>
            </a:ln>
          </a:right>
          <a:top>
            <a:ln cap="flat" cmpd="sng" w="9525">
              <a:solidFill>
                <a:schemeClr val="accent4"/>
              </a:solidFill>
              <a:prstDash val="solid"/>
              <a:round/>
              <a:headEnd len="sm" w="sm" type="none"/>
              <a:tailEnd len="sm" w="sm" type="none"/>
            </a:ln>
          </a:top>
          <a:bottom>
            <a:ln cap="flat" cmpd="sng" w="9525">
              <a:solidFill>
                <a:schemeClr val="accent4"/>
              </a:solidFill>
              <a:prstDash val="solid"/>
              <a:round/>
              <a:headEnd len="sm" w="sm" type="none"/>
              <a:tailEnd len="sm" w="sm" type="none"/>
            </a:ln>
          </a:bottom>
          <a:insideH>
            <a:ln cap="flat" cmpd="sng" w="9525">
              <a:solidFill>
                <a:schemeClr val="accent4"/>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tcStyle>
    </a:lastCol>
    <a:firstCol>
      <a:tcTxStyle b="on" i="off"/>
      <a:tcStyle>
        <a:tcBdr>
          <a:left>
            <a:ln cap="flat" cmpd="sng" w="9525">
              <a:solidFill>
                <a:schemeClr val="accent4"/>
              </a:solidFill>
              <a:prstDash val="solid"/>
              <a:round/>
              <a:headEnd len="sm" w="sm" type="none"/>
              <a:tailEnd len="sm" w="sm" type="none"/>
            </a:ln>
          </a:left>
          <a:right>
            <a:ln cap="flat" cmpd="sng" w="9525">
              <a:solidFill>
                <a:schemeClr val="accent4"/>
              </a:solidFill>
              <a:prstDash val="solid"/>
              <a:round/>
              <a:headEnd len="sm" w="sm" type="none"/>
              <a:tailEnd len="sm" w="sm" type="none"/>
            </a:ln>
          </a:right>
          <a:top>
            <a:ln cap="flat" cmpd="sng" w="9525">
              <a:solidFill>
                <a:schemeClr val="accent4"/>
              </a:solidFill>
              <a:prstDash val="solid"/>
              <a:round/>
              <a:headEnd len="sm" w="sm" type="none"/>
              <a:tailEnd len="sm" w="sm" type="none"/>
            </a:ln>
          </a:top>
          <a:bottom>
            <a:ln cap="flat" cmpd="sng" w="9525">
              <a:solidFill>
                <a:schemeClr val="accent4"/>
              </a:solidFill>
              <a:prstDash val="solid"/>
              <a:round/>
              <a:headEnd len="sm" w="sm" type="none"/>
              <a:tailEnd len="sm" w="sm" type="none"/>
            </a:ln>
          </a:bottom>
          <a:insideH>
            <a:ln cap="flat" cmpd="sng" w="9525">
              <a:solidFill>
                <a:schemeClr val="accent4"/>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tcStyle>
    </a:firstCol>
    <a:lastRow>
      <a:tcTxStyle b="on" i="off"/>
      <a:tcStyle>
        <a:tcBdr>
          <a:left>
            <a:ln cap="flat" cmpd="sng" w="9525">
              <a:solidFill>
                <a:schemeClr val="accent4"/>
              </a:solidFill>
              <a:prstDash val="solid"/>
              <a:round/>
              <a:headEnd len="sm" w="sm" type="none"/>
              <a:tailEnd len="sm" w="sm" type="none"/>
            </a:ln>
          </a:left>
          <a:right>
            <a:ln cap="flat" cmpd="sng" w="9525">
              <a:solidFill>
                <a:schemeClr val="accent4"/>
              </a:solidFill>
              <a:prstDash val="solid"/>
              <a:round/>
              <a:headEnd len="sm" w="sm" type="none"/>
              <a:tailEnd len="sm" w="sm" type="none"/>
            </a:ln>
          </a:right>
          <a:top>
            <a:ln cap="flat" cmpd="sng" w="9525">
              <a:solidFill>
                <a:schemeClr val="accent4"/>
              </a:solidFill>
              <a:prstDash val="solid"/>
              <a:round/>
              <a:headEnd len="sm" w="sm" type="none"/>
              <a:tailEnd len="sm" w="sm" type="none"/>
            </a:ln>
          </a:top>
          <a:bottom>
            <a:ln cap="flat" cmpd="sng" w="9525">
              <a:solidFill>
                <a:schemeClr val="accent4"/>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alpha val="0"/>
            </a:srgbClr>
          </a:solidFill>
        </a:fill>
      </a:tcStyle>
    </a:lastRow>
    <a:seCell>
      <a:tcTxStyle b="off" i="off"/>
    </a:seCell>
    <a:swCell>
      <a:tcTxStyle b="off" i="off"/>
    </a:swCell>
    <a:firstRow>
      <a:tcTxStyle b="on" i="off">
        <a:font>
          <a:latin typeface="Calibri"/>
          <a:ea typeface="Calibri"/>
          <a:cs typeface="Calibri"/>
        </a:font>
        <a:schemeClr val="lt1"/>
      </a:tcTxStyle>
      <a:tcStyle>
        <a:tcBdr>
          <a:left>
            <a:ln cap="flat" cmpd="sng" w="9525">
              <a:solidFill>
                <a:schemeClr val="accent4"/>
              </a:solidFill>
              <a:prstDash val="solid"/>
              <a:round/>
              <a:headEnd len="sm" w="sm" type="none"/>
              <a:tailEnd len="sm" w="sm" type="none"/>
            </a:ln>
          </a:left>
          <a:right>
            <a:ln cap="flat" cmpd="sng" w="9525">
              <a:solidFill>
                <a:schemeClr val="accent4"/>
              </a:solidFill>
              <a:prstDash val="solid"/>
              <a:round/>
              <a:headEnd len="sm" w="sm" type="none"/>
              <a:tailEnd len="sm" w="sm" type="none"/>
            </a:ln>
          </a:right>
          <a:top>
            <a:ln cap="flat" cmpd="sng" w="9525">
              <a:solidFill>
                <a:schemeClr val="accent4"/>
              </a:solidFill>
              <a:prstDash val="solid"/>
              <a:round/>
              <a:headEnd len="sm" w="sm" type="none"/>
              <a:tailEnd len="sm" w="sm" type="none"/>
            </a:ln>
          </a:top>
          <a:bottom>
            <a:ln cap="flat" cmpd="sng" w="9525">
              <a:solidFill>
                <a:schemeClr val="lt1"/>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chemeClr val="accent4"/>
          </a:solidFill>
        </a:fill>
      </a:tcStyle>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customschemas.google.com/relationships/presentationmetadata" Target="meta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slide" Target="slides/slide31.xml"/><Relationship Id="rId14" Type="http://schemas.openxmlformats.org/officeDocument/2006/relationships/slide" Target="slides/slide8.xml"/><Relationship Id="rId36" Type="http://schemas.openxmlformats.org/officeDocument/2006/relationships/slide" Target="slides/slide30.xml"/><Relationship Id="rId17" Type="http://schemas.openxmlformats.org/officeDocument/2006/relationships/slide" Target="slides/slide11.xml"/><Relationship Id="rId39" Type="http://schemas.openxmlformats.org/officeDocument/2006/relationships/slide" Target="slides/slide33.xml"/><Relationship Id="rId16" Type="http://schemas.openxmlformats.org/officeDocument/2006/relationships/slide" Target="slides/slide10.xml"/><Relationship Id="rId38" Type="http://schemas.openxmlformats.org/officeDocument/2006/relationships/slide" Target="slides/slide32.xml"/><Relationship Id="rId19" Type="http://schemas.openxmlformats.org/officeDocument/2006/relationships/slide" Target="slides/slide13.xml"/><Relationship Id="rId18" Type="http://schemas.openxmlformats.org/officeDocument/2006/relationships/slide" Target="slides/slide12.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package" Target="../embeddings/Microsoft_Excel_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26"/>
    </mc:Choice>
    <mc:Fallback>
      <c:style val="26"/>
    </mc:Fallback>
  </mc:AlternateContent>
  <c:clrMapOvr bg1="lt1" tx1="dk1" bg2="lt2" tx2="dk2" accent1="accent1" accent2="accent2" accent3="accent3" accent4="accent4" accent5="accent5" accent6="accent6" hlink="hlink" folHlink="folHlink"/>
  <c:chart>
    <c:autoTitleDeleted val="0"/>
    <c:view3D>
      <c:rotX val="40"/>
      <c:rotY val="0"/>
      <c:rAngAx val="0"/>
      <c:perspective val="10"/>
    </c:view3D>
    <c:floor>
      <c:thickness val="0"/>
    </c:floor>
    <c:sideWall>
      <c:thickness val="0"/>
    </c:sideWall>
    <c:backWall>
      <c:thickness val="0"/>
    </c:backWall>
    <c:plotArea>
      <c:layout>
        <c:manualLayout>
          <c:layoutTarget val="inner"/>
          <c:xMode val="edge"/>
          <c:yMode val="edge"/>
          <c:x val="5.2271933862714191E-3"/>
          <c:y val="7.9260235188860356E-2"/>
          <c:w val="0.54038515254400543"/>
          <c:h val="0.80966978236851794"/>
        </c:manualLayout>
      </c:layout>
      <c:pie3DChart>
        <c:varyColors val="1"/>
        <c:ser>
          <c:idx val="0"/>
          <c:order val="0"/>
          <c:dLbls>
            <c:dLbl>
              <c:idx val="0"/>
              <c:layout>
                <c:manualLayout>
                  <c:x val="-0.20283010438530019"/>
                  <c:y val="4.281155362578282E-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EA8-4C4A-B8E1-8F3D4FCDA314}"/>
                </c:ext>
              </c:extLst>
            </c:dLbl>
            <c:dLbl>
              <c:idx val="1"/>
              <c:layout>
                <c:manualLayout>
                  <c:x val="6.0154505245189553E-2"/>
                  <c:y val="-0.1114240335272148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EA8-4C4A-B8E1-8F3D4FCDA314}"/>
                </c:ext>
              </c:extLst>
            </c:dLbl>
            <c:dLbl>
              <c:idx val="2"/>
              <c:layout>
                <c:manualLayout>
                  <c:x val="7.5798079519887526E-2"/>
                  <c:y val="2.112402891643791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EA8-4C4A-B8E1-8F3D4FCDA314}"/>
                </c:ext>
              </c:extLst>
            </c:dLbl>
            <c:dLbl>
              <c:idx val="3"/>
              <c:layout>
                <c:manualLayout>
                  <c:x val="1.498044114677973E-2"/>
                  <c:y val="2.19763719466416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EA8-4C4A-B8E1-8F3D4FCDA314}"/>
                </c:ext>
              </c:extLst>
            </c:dLbl>
            <c:dLbl>
              <c:idx val="5"/>
              <c:layout>
                <c:manualLayout>
                  <c:x val="0.16886470899853115"/>
                  <c:y val="5.56243387171258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EA8-4C4A-B8E1-8F3D4FCDA314}"/>
                </c:ext>
              </c:extLst>
            </c:dLbl>
            <c:spPr>
              <a:noFill/>
              <a:ln>
                <a:noFill/>
              </a:ln>
              <a:effectLst/>
            </c:spPr>
            <c:txPr>
              <a:bodyPr wrap="square" lIns="38100" tIns="19050" rIns="38100" bIns="19050" anchor="ctr">
                <a:spAutoFit/>
              </a:bodyPr>
              <a:lstStyle/>
              <a:p>
                <a:pPr>
                  <a:defRPr>
                    <a:solidFill>
                      <a:schemeClr val="bg1"/>
                    </a:solidFill>
                  </a:defRPr>
                </a:pPr>
                <a:endParaRPr lang="nl-NL"/>
              </a:p>
            </c:txPr>
            <c:showLegendKey val="0"/>
            <c:showVal val="1"/>
            <c:showCatName val="0"/>
            <c:showSerName val="0"/>
            <c:showPercent val="0"/>
            <c:showBubbleSize val="0"/>
            <c:showLeaderLines val="1"/>
            <c:extLst>
              <c:ext xmlns:c15="http://schemas.microsoft.com/office/drawing/2012/chart" uri="{CE6537A1-D6FC-4f65-9D91-7224C49458BB}"/>
            </c:extLst>
          </c:dLbls>
          <c:cat>
            <c:multiLvlStrRef>
              <c:f>'figuur inkomsten'!$B$3:$C$5</c:f>
              <c:multiLvlStrCache>
                <c:ptCount val="3"/>
                <c:lvl>
                  <c:pt idx="0">
                    <c:v>46%</c:v>
                  </c:pt>
                  <c:pt idx="1">
                    <c:v>12%</c:v>
                  </c:pt>
                  <c:pt idx="2">
                    <c:v>42%</c:v>
                  </c:pt>
                </c:lvl>
                <c:lvl>
                  <c:pt idx="0">
                    <c:v>Contributie</c:v>
                  </c:pt>
                  <c:pt idx="1">
                    <c:v>Subsidie</c:v>
                  </c:pt>
                  <c:pt idx="2">
                    <c:v>Oud papier en sponsoring</c:v>
                  </c:pt>
                </c:lvl>
              </c:multiLvlStrCache>
            </c:multiLvlStrRef>
          </c:cat>
          <c:val>
            <c:numRef>
              <c:f>'figuur inkomsten'!$C$3:$C$5</c:f>
              <c:numCache>
                <c:formatCode>0%</c:formatCode>
                <c:ptCount val="3"/>
                <c:pt idx="0">
                  <c:v>0.46338392669790868</c:v>
                </c:pt>
                <c:pt idx="1">
                  <c:v>0.11694761138700427</c:v>
                </c:pt>
                <c:pt idx="2">
                  <c:v>0.41966846191508705</c:v>
                </c:pt>
              </c:numCache>
            </c:numRef>
          </c:val>
          <c:extLst>
            <c:ext xmlns:c16="http://schemas.microsoft.com/office/drawing/2014/chart" uri="{C3380CC4-5D6E-409C-BE32-E72D297353CC}">
              <c16:uniqueId val="{00000005-5EA8-4C4A-B8E1-8F3D4FCDA314}"/>
            </c:ext>
          </c:extLst>
        </c:ser>
        <c:dLbls>
          <c:showLegendKey val="0"/>
          <c:showVal val="0"/>
          <c:showCatName val="0"/>
          <c:showSerName val="0"/>
          <c:showPercent val="0"/>
          <c:showBubbleSize val="0"/>
          <c:showLeaderLines val="1"/>
        </c:dLbls>
      </c:pie3DChart>
    </c:plotArea>
    <c:legend>
      <c:legendPos val="r"/>
      <c:layout>
        <c:manualLayout>
          <c:xMode val="edge"/>
          <c:yMode val="edge"/>
          <c:x val="0.54846718480138168"/>
          <c:y val="0.15308542561458688"/>
          <c:w val="0.43976544953189972"/>
          <c:h val="0.58484561283386483"/>
        </c:manualLayout>
      </c:layout>
      <c:overlay val="0"/>
    </c:legend>
    <c:plotVisOnly val="1"/>
    <c:dispBlanksAs val="gap"/>
    <c:showDLblsOverMax val="0"/>
  </c:chart>
  <c:spPr>
    <a:ln>
      <a:noFill/>
    </a:ln>
  </c:spPr>
  <c:txPr>
    <a:bodyPr/>
    <a:lstStyle/>
    <a:p>
      <a:pPr>
        <a:defRPr sz="2000"/>
      </a:pPr>
      <a:endParaRPr lang="nl-NL"/>
    </a:p>
  </c:tx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 name="Google Shape;111;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2" name="Google Shape;112;p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6" name="Google Shape;236;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1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1" name="Google Shape;241;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p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8" name="Google Shape;248;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p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3" name="Google Shape;253;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p1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2" name="Google Shape;262;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p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1" name="Google Shape;271;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p1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0" name="Google Shape;280;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p1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9" name="Google Shape;289;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p1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9" name="Google Shape;299;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p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6" name="Google Shape;306;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3" name="Google Shape;123;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p1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0" name="Google Shape;320;p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p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0" name="Google Shape;330;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2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contributie 15k</a:t>
            </a:r>
            <a:endParaRPr/>
          </a:p>
          <a:p>
            <a:pPr indent="0" lvl="0" marL="0" rtl="0" algn="l">
              <a:lnSpc>
                <a:spcPct val="100000"/>
              </a:lnSpc>
              <a:spcBef>
                <a:spcPts val="0"/>
              </a:spcBef>
              <a:spcAft>
                <a:spcPts val="0"/>
              </a:spcAft>
              <a:buSzPts val="1400"/>
              <a:buNone/>
            </a:pPr>
            <a:r>
              <a:rPr lang="en-US"/>
              <a:t>subsidie 3k</a:t>
            </a:r>
            <a:endParaRPr/>
          </a:p>
          <a:p>
            <a:pPr indent="0" lvl="0" marL="0" rtl="0" algn="l">
              <a:lnSpc>
                <a:spcPct val="100000"/>
              </a:lnSpc>
              <a:spcBef>
                <a:spcPts val="0"/>
              </a:spcBef>
              <a:spcAft>
                <a:spcPts val="0"/>
              </a:spcAft>
              <a:buSzPts val="1400"/>
              <a:buNone/>
            </a:pPr>
            <a:r>
              <a:rPr lang="en-US"/>
              <a:t>oud papier 8k</a:t>
            </a:r>
            <a:endParaRPr/>
          </a:p>
        </p:txBody>
      </p:sp>
      <p:sp>
        <p:nvSpPr>
          <p:cNvPr id="341" name="Google Shape;341;p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28804d01dd5_0_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2" name="Google Shape;352;g28804d01dd5_0_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28804d01dd5_0_1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3" name="Google Shape;363;g28804d01dd5_0_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28804d01dd5_0_2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4" name="Google Shape;374;g28804d01dd5_0_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p2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5" name="Google Shape;385;p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p2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99" name="Google Shape;399;p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p2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10" name="Google Shape;410;p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p2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23" name="Google Shape;423;p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0" name="Google Shape;130;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p2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5" name="Google Shape;435;p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p2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47" name="Google Shape;447;p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p2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58" name="Google Shape;458;p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p3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69" name="Google Shape;469;p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1" name="Google Shape;141;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p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3" name="Google Shape;153;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7" name="Google Shape;167;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285fcb26c20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285fcb26c20_0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7" name="Google Shape;187;g285fcb26c20_0_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7" name="Google Shape;197;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0" name="Google Shape;210;p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n-US">
                <a:solidFill>
                  <a:srgbClr val="222222"/>
                </a:solidFill>
                <a:latin typeface="Arial"/>
                <a:ea typeface="Arial"/>
                <a:cs typeface="Arial"/>
                <a:sym typeface="Arial"/>
              </a:rPr>
              <a:t>praktijkbegeleiders en vertrouwenspersoon</a:t>
            </a:r>
            <a:endParaRPr/>
          </a:p>
        </p:txBody>
      </p:sp>
      <p:sp>
        <p:nvSpPr>
          <p:cNvPr id="211" name="Google Shape;211;p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 Id="rId3" Type="http://schemas.openxmlformats.org/officeDocument/2006/relationships/image" Target="../media/image5.png"/><Relationship Id="rId4" Type="http://schemas.openxmlformats.org/officeDocument/2006/relationships/image" Target="../media/image4.png"/><Relationship Id="rId5"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 Id="rId3" Type="http://schemas.openxmlformats.org/officeDocument/2006/relationships/image" Target="../media/image4.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ekop" type="secHead">
  <p:cSld name="SECTION_HEADER">
    <p:spTree>
      <p:nvGrpSpPr>
        <p:cNvPr id="15" name="Shape 15"/>
        <p:cNvGrpSpPr/>
        <p:nvPr/>
      </p:nvGrpSpPr>
      <p:grpSpPr>
        <a:xfrm>
          <a:off x="0" y="0"/>
          <a:ext cx="0" cy="0"/>
          <a:chOff x="0" y="0"/>
          <a:chExt cx="0" cy="0"/>
        </a:xfrm>
      </p:grpSpPr>
      <p:sp>
        <p:nvSpPr>
          <p:cNvPr id="16" name="Google Shape;16;p32"/>
          <p:cNvSpPr txBox="1"/>
          <p:nvPr>
            <p:ph type="title"/>
          </p:nvPr>
        </p:nvSpPr>
        <p:spPr>
          <a:xfrm>
            <a:off x="623888" y="1709739"/>
            <a:ext cx="78867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32"/>
          <p:cNvSpPr txBox="1"/>
          <p:nvPr>
            <p:ph idx="1" type="body"/>
          </p:nvPr>
        </p:nvSpPr>
        <p:spPr>
          <a:xfrm>
            <a:off x="623888" y="4589464"/>
            <a:ext cx="78867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rgbClr val="888888"/>
              </a:buClr>
              <a:buSzPts val="1800"/>
              <a:buNone/>
              <a:defRPr sz="1800">
                <a:solidFill>
                  <a:srgbClr val="888888"/>
                </a:solidFill>
              </a:defRPr>
            </a:lvl1pPr>
            <a:lvl2pPr indent="-228600" lvl="1" marL="914400" algn="l">
              <a:lnSpc>
                <a:spcPct val="90000"/>
              </a:lnSpc>
              <a:spcBef>
                <a:spcPts val="375"/>
              </a:spcBef>
              <a:spcAft>
                <a:spcPts val="0"/>
              </a:spcAft>
              <a:buClr>
                <a:srgbClr val="888888"/>
              </a:buClr>
              <a:buSzPts val="1500"/>
              <a:buNone/>
              <a:defRPr sz="1500">
                <a:solidFill>
                  <a:srgbClr val="888888"/>
                </a:solidFill>
              </a:defRPr>
            </a:lvl2pPr>
            <a:lvl3pPr indent="-228600" lvl="2" marL="1371600" algn="l">
              <a:lnSpc>
                <a:spcPct val="90000"/>
              </a:lnSpc>
              <a:spcBef>
                <a:spcPts val="375"/>
              </a:spcBef>
              <a:spcAft>
                <a:spcPts val="0"/>
              </a:spcAft>
              <a:buClr>
                <a:srgbClr val="888888"/>
              </a:buClr>
              <a:buSzPts val="1350"/>
              <a:buNone/>
              <a:defRPr sz="1350">
                <a:solidFill>
                  <a:srgbClr val="888888"/>
                </a:solidFill>
              </a:defRPr>
            </a:lvl3pPr>
            <a:lvl4pPr indent="-228600" lvl="3" marL="1828800" algn="l">
              <a:lnSpc>
                <a:spcPct val="90000"/>
              </a:lnSpc>
              <a:spcBef>
                <a:spcPts val="375"/>
              </a:spcBef>
              <a:spcAft>
                <a:spcPts val="0"/>
              </a:spcAft>
              <a:buClr>
                <a:srgbClr val="888888"/>
              </a:buClr>
              <a:buSzPts val="1200"/>
              <a:buNone/>
              <a:defRPr sz="1200">
                <a:solidFill>
                  <a:srgbClr val="888888"/>
                </a:solidFill>
              </a:defRPr>
            </a:lvl4pPr>
            <a:lvl5pPr indent="-228600" lvl="4" marL="2286000" algn="l">
              <a:lnSpc>
                <a:spcPct val="90000"/>
              </a:lnSpc>
              <a:spcBef>
                <a:spcPts val="375"/>
              </a:spcBef>
              <a:spcAft>
                <a:spcPts val="0"/>
              </a:spcAft>
              <a:buClr>
                <a:srgbClr val="888888"/>
              </a:buClr>
              <a:buSzPts val="1200"/>
              <a:buNone/>
              <a:defRPr sz="1200">
                <a:solidFill>
                  <a:srgbClr val="888888"/>
                </a:solidFill>
              </a:defRPr>
            </a:lvl5pPr>
            <a:lvl6pPr indent="-228600" lvl="5" marL="2743200" algn="l">
              <a:lnSpc>
                <a:spcPct val="90000"/>
              </a:lnSpc>
              <a:spcBef>
                <a:spcPts val="375"/>
              </a:spcBef>
              <a:spcAft>
                <a:spcPts val="0"/>
              </a:spcAft>
              <a:buClr>
                <a:srgbClr val="888888"/>
              </a:buClr>
              <a:buSzPts val="1200"/>
              <a:buNone/>
              <a:defRPr sz="1200">
                <a:solidFill>
                  <a:srgbClr val="888888"/>
                </a:solidFill>
              </a:defRPr>
            </a:lvl6pPr>
            <a:lvl7pPr indent="-228600" lvl="6" marL="3200400" algn="l">
              <a:lnSpc>
                <a:spcPct val="90000"/>
              </a:lnSpc>
              <a:spcBef>
                <a:spcPts val="375"/>
              </a:spcBef>
              <a:spcAft>
                <a:spcPts val="0"/>
              </a:spcAft>
              <a:buClr>
                <a:srgbClr val="888888"/>
              </a:buClr>
              <a:buSzPts val="1200"/>
              <a:buNone/>
              <a:defRPr sz="1200">
                <a:solidFill>
                  <a:srgbClr val="888888"/>
                </a:solidFill>
              </a:defRPr>
            </a:lvl7pPr>
            <a:lvl8pPr indent="-228600" lvl="7" marL="3657600" algn="l">
              <a:lnSpc>
                <a:spcPct val="90000"/>
              </a:lnSpc>
              <a:spcBef>
                <a:spcPts val="375"/>
              </a:spcBef>
              <a:spcAft>
                <a:spcPts val="0"/>
              </a:spcAft>
              <a:buClr>
                <a:srgbClr val="888888"/>
              </a:buClr>
              <a:buSzPts val="1200"/>
              <a:buNone/>
              <a:defRPr sz="1200">
                <a:solidFill>
                  <a:srgbClr val="888888"/>
                </a:solidFill>
              </a:defRPr>
            </a:lvl8pPr>
            <a:lvl9pPr indent="-228600" lvl="8" marL="4114800" algn="l">
              <a:lnSpc>
                <a:spcPct val="90000"/>
              </a:lnSpc>
              <a:spcBef>
                <a:spcPts val="375"/>
              </a:spcBef>
              <a:spcAft>
                <a:spcPts val="0"/>
              </a:spcAft>
              <a:buClr>
                <a:srgbClr val="888888"/>
              </a:buClr>
              <a:buSzPts val="1200"/>
              <a:buNone/>
              <a:defRPr sz="1200">
                <a:solidFill>
                  <a:srgbClr val="888888"/>
                </a:solidFill>
              </a:defRPr>
            </a:lvl9pPr>
          </a:lstStyle>
          <a:p/>
        </p:txBody>
      </p:sp>
      <p:sp>
        <p:nvSpPr>
          <p:cNvPr id="18" name="Google Shape;18;p32"/>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32"/>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32"/>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21" name="Google Shape;21;p32"/>
          <p:cNvPicPr preferRelativeResize="0"/>
          <p:nvPr/>
        </p:nvPicPr>
        <p:blipFill rotWithShape="1">
          <a:blip r:embed="rId2">
            <a:alphaModFix/>
          </a:blip>
          <a:srcRect b="0" l="0" r="0" t="0"/>
          <a:stretch/>
        </p:blipFill>
        <p:spPr>
          <a:xfrm>
            <a:off x="6414262" y="6336087"/>
            <a:ext cx="1965367" cy="404634"/>
          </a:xfrm>
          <a:prstGeom prst="rect">
            <a:avLst/>
          </a:prstGeom>
          <a:noFill/>
          <a:ln>
            <a:noFill/>
          </a:ln>
        </p:spPr>
      </p:pic>
      <p:pic>
        <p:nvPicPr>
          <p:cNvPr descr="C:\Scouting\Ouderochtend\Huisstijl\Logo's\logozondertekst.png" id="22" name="Google Shape;22;p32"/>
          <p:cNvPicPr preferRelativeResize="0"/>
          <p:nvPr/>
        </p:nvPicPr>
        <p:blipFill rotWithShape="1">
          <a:blip r:embed="rId3">
            <a:alphaModFix/>
          </a:blip>
          <a:srcRect b="0" l="0" r="0" t="0"/>
          <a:stretch/>
        </p:blipFill>
        <p:spPr>
          <a:xfrm>
            <a:off x="8419075" y="6238366"/>
            <a:ext cx="640531" cy="600076"/>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en verticale tekst" type="vertTx">
  <p:cSld name="VERTICAL_TEXT">
    <p:spTree>
      <p:nvGrpSpPr>
        <p:cNvPr id="93" name="Shape 93"/>
        <p:cNvGrpSpPr/>
        <p:nvPr/>
      </p:nvGrpSpPr>
      <p:grpSpPr>
        <a:xfrm>
          <a:off x="0" y="0"/>
          <a:ext cx="0" cy="0"/>
          <a:chOff x="0" y="0"/>
          <a:chExt cx="0" cy="0"/>
        </a:xfrm>
      </p:grpSpPr>
      <p:sp>
        <p:nvSpPr>
          <p:cNvPr id="94" name="Google Shape;94;p41"/>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5" name="Google Shape;95;p41"/>
          <p:cNvSpPr txBox="1"/>
          <p:nvPr>
            <p:ph idx="1" type="body"/>
          </p:nvPr>
        </p:nvSpPr>
        <p:spPr>
          <a:xfrm rot="5400000">
            <a:off x="2396331" y="57944"/>
            <a:ext cx="4351338" cy="78867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96" name="Google Shape;96;p41"/>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7" name="Google Shape;97;p41"/>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8" name="Google Shape;98;p41"/>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99" name="Google Shape;99;p41"/>
          <p:cNvPicPr preferRelativeResize="0"/>
          <p:nvPr/>
        </p:nvPicPr>
        <p:blipFill rotWithShape="1">
          <a:blip r:embed="rId2">
            <a:alphaModFix/>
          </a:blip>
          <a:srcRect b="0" l="0" r="0" t="0"/>
          <a:stretch/>
        </p:blipFill>
        <p:spPr>
          <a:xfrm>
            <a:off x="6414262" y="6336087"/>
            <a:ext cx="1965367" cy="404634"/>
          </a:xfrm>
          <a:prstGeom prst="rect">
            <a:avLst/>
          </a:prstGeom>
          <a:noFill/>
          <a:ln>
            <a:noFill/>
          </a:ln>
        </p:spPr>
      </p:pic>
      <p:pic>
        <p:nvPicPr>
          <p:cNvPr descr="C:\Scouting\Ouderochtend\Huisstijl\Logo's\logozondertekst.png" id="100" name="Google Shape;100;p41"/>
          <p:cNvPicPr preferRelativeResize="0"/>
          <p:nvPr/>
        </p:nvPicPr>
        <p:blipFill rotWithShape="1">
          <a:blip r:embed="rId3">
            <a:alphaModFix/>
          </a:blip>
          <a:srcRect b="0" l="0" r="0" t="0"/>
          <a:stretch/>
        </p:blipFill>
        <p:spPr>
          <a:xfrm>
            <a:off x="8419075" y="6238366"/>
            <a:ext cx="640531" cy="600076"/>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e titel en tekst" type="vertTitleAndTx">
  <p:cSld name="VERTICAL_TITLE_AND_VERTICAL_TEXT">
    <p:spTree>
      <p:nvGrpSpPr>
        <p:cNvPr id="101" name="Shape 101"/>
        <p:cNvGrpSpPr/>
        <p:nvPr/>
      </p:nvGrpSpPr>
      <p:grpSpPr>
        <a:xfrm>
          <a:off x="0" y="0"/>
          <a:ext cx="0" cy="0"/>
          <a:chOff x="0" y="0"/>
          <a:chExt cx="0" cy="0"/>
        </a:xfrm>
      </p:grpSpPr>
      <p:sp>
        <p:nvSpPr>
          <p:cNvPr id="102" name="Google Shape;102;p42"/>
          <p:cNvSpPr txBox="1"/>
          <p:nvPr>
            <p:ph type="title"/>
          </p:nvPr>
        </p:nvSpPr>
        <p:spPr>
          <a:xfrm rot="5400000">
            <a:off x="4623594" y="2285207"/>
            <a:ext cx="5811838" cy="197167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3" name="Google Shape;103;p42"/>
          <p:cNvSpPr txBox="1"/>
          <p:nvPr>
            <p:ph idx="1" type="body"/>
          </p:nvPr>
        </p:nvSpPr>
        <p:spPr>
          <a:xfrm rot="5400000">
            <a:off x="623094" y="370681"/>
            <a:ext cx="5811838" cy="580072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104" name="Google Shape;104;p42"/>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5" name="Google Shape;105;p42"/>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6" name="Google Shape;106;p42"/>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107" name="Google Shape;107;p42"/>
          <p:cNvPicPr preferRelativeResize="0"/>
          <p:nvPr/>
        </p:nvPicPr>
        <p:blipFill rotWithShape="1">
          <a:blip r:embed="rId2">
            <a:alphaModFix/>
          </a:blip>
          <a:srcRect b="0" l="0" r="0" t="0"/>
          <a:stretch/>
        </p:blipFill>
        <p:spPr>
          <a:xfrm>
            <a:off x="6414262" y="6336087"/>
            <a:ext cx="1965367" cy="404634"/>
          </a:xfrm>
          <a:prstGeom prst="rect">
            <a:avLst/>
          </a:prstGeom>
          <a:noFill/>
          <a:ln>
            <a:noFill/>
          </a:ln>
        </p:spPr>
      </p:pic>
      <p:pic>
        <p:nvPicPr>
          <p:cNvPr descr="C:\Scouting\Ouderochtend\Huisstijl\Logo's\logozondertekst.png" id="108" name="Google Shape;108;p42"/>
          <p:cNvPicPr preferRelativeResize="0"/>
          <p:nvPr/>
        </p:nvPicPr>
        <p:blipFill rotWithShape="1">
          <a:blip r:embed="rId3">
            <a:alphaModFix/>
          </a:blip>
          <a:srcRect b="0" l="0" r="0" t="0"/>
          <a:stretch/>
        </p:blipFill>
        <p:spPr>
          <a:xfrm>
            <a:off x="8419075" y="6238366"/>
            <a:ext cx="640531" cy="600076"/>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leen titel" type="titleOnly">
  <p:cSld name="TITLE_ONLY">
    <p:spTree>
      <p:nvGrpSpPr>
        <p:cNvPr id="23" name="Shape 23"/>
        <p:cNvGrpSpPr/>
        <p:nvPr/>
      </p:nvGrpSpPr>
      <p:grpSpPr>
        <a:xfrm>
          <a:off x="0" y="0"/>
          <a:ext cx="0" cy="0"/>
          <a:chOff x="0" y="0"/>
          <a:chExt cx="0" cy="0"/>
        </a:xfrm>
      </p:grpSpPr>
      <p:sp>
        <p:nvSpPr>
          <p:cNvPr id="24" name="Google Shape;24;p33"/>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33"/>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33"/>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33"/>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28" name="Google Shape;28;p33"/>
          <p:cNvPicPr preferRelativeResize="0"/>
          <p:nvPr/>
        </p:nvPicPr>
        <p:blipFill rotWithShape="1">
          <a:blip r:embed="rId2">
            <a:alphaModFix/>
          </a:blip>
          <a:srcRect b="0" l="0" r="0" t="0"/>
          <a:stretch/>
        </p:blipFill>
        <p:spPr>
          <a:xfrm>
            <a:off x="6414262" y="6336087"/>
            <a:ext cx="1965367" cy="404634"/>
          </a:xfrm>
          <a:prstGeom prst="rect">
            <a:avLst/>
          </a:prstGeom>
          <a:noFill/>
          <a:ln>
            <a:noFill/>
          </a:ln>
        </p:spPr>
      </p:pic>
      <p:pic>
        <p:nvPicPr>
          <p:cNvPr descr="C:\Scouting\Ouderochtend\Huisstijl\Logo's\logozondertekst.png" id="29" name="Google Shape;29;p33"/>
          <p:cNvPicPr preferRelativeResize="0"/>
          <p:nvPr/>
        </p:nvPicPr>
        <p:blipFill rotWithShape="1">
          <a:blip r:embed="rId3">
            <a:alphaModFix/>
          </a:blip>
          <a:srcRect b="0" l="0" r="0" t="0"/>
          <a:stretch/>
        </p:blipFill>
        <p:spPr>
          <a:xfrm>
            <a:off x="8419075" y="6238366"/>
            <a:ext cx="640531" cy="600076"/>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dia" type="title">
  <p:cSld name="TITLE">
    <p:spTree>
      <p:nvGrpSpPr>
        <p:cNvPr id="30" name="Shape 30"/>
        <p:cNvGrpSpPr/>
        <p:nvPr/>
      </p:nvGrpSpPr>
      <p:grpSpPr>
        <a:xfrm>
          <a:off x="0" y="0"/>
          <a:ext cx="0" cy="0"/>
          <a:chOff x="0" y="0"/>
          <a:chExt cx="0" cy="0"/>
        </a:xfrm>
      </p:grpSpPr>
      <p:sp>
        <p:nvSpPr>
          <p:cNvPr id="31" name="Google Shape;31;p34"/>
          <p:cNvSpPr txBox="1"/>
          <p:nvPr>
            <p:ph type="ctrTitle"/>
          </p:nvPr>
        </p:nvSpPr>
        <p:spPr>
          <a:xfrm>
            <a:off x="1143000" y="1122363"/>
            <a:ext cx="6858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34"/>
          <p:cNvSpPr txBox="1"/>
          <p:nvPr>
            <p:ph idx="1" type="subTitle"/>
          </p:nvPr>
        </p:nvSpPr>
        <p:spPr>
          <a:xfrm>
            <a:off x="1143000" y="3602038"/>
            <a:ext cx="6858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p:txBody>
      </p:sp>
      <p:sp>
        <p:nvSpPr>
          <p:cNvPr id="33" name="Google Shape;33;p34"/>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34"/>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34"/>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36" name="Google Shape;36;p34"/>
          <p:cNvPicPr preferRelativeResize="0"/>
          <p:nvPr/>
        </p:nvPicPr>
        <p:blipFill rotWithShape="1">
          <a:blip r:embed="rId2">
            <a:alphaModFix/>
          </a:blip>
          <a:srcRect b="0" l="0" r="0" t="0"/>
          <a:stretch/>
        </p:blipFill>
        <p:spPr>
          <a:xfrm>
            <a:off x="-1" y="2243668"/>
            <a:ext cx="9152335" cy="2073276"/>
          </a:xfrm>
          <a:prstGeom prst="rect">
            <a:avLst/>
          </a:prstGeom>
          <a:noFill/>
          <a:ln>
            <a:noFill/>
          </a:ln>
        </p:spPr>
      </p:pic>
      <p:pic>
        <p:nvPicPr>
          <p:cNvPr descr="C:\Scouting\Ouderochtend\Huisstijl\Logo's\logozondertekst.png" id="37" name="Google Shape;37;p34"/>
          <p:cNvPicPr preferRelativeResize="0"/>
          <p:nvPr/>
        </p:nvPicPr>
        <p:blipFill rotWithShape="1">
          <a:blip r:embed="rId3">
            <a:alphaModFix/>
          </a:blip>
          <a:srcRect b="0" l="0" r="0" t="0"/>
          <a:stretch/>
        </p:blipFill>
        <p:spPr>
          <a:xfrm>
            <a:off x="7232650" y="2682879"/>
            <a:ext cx="1275407" cy="1194855"/>
          </a:xfrm>
          <a:prstGeom prst="rect">
            <a:avLst/>
          </a:prstGeom>
          <a:noFill/>
          <a:ln>
            <a:noFill/>
          </a:ln>
        </p:spPr>
      </p:pic>
      <p:pic>
        <p:nvPicPr>
          <p:cNvPr id="38" name="Google Shape;38;p34"/>
          <p:cNvPicPr preferRelativeResize="0"/>
          <p:nvPr/>
        </p:nvPicPr>
        <p:blipFill rotWithShape="1">
          <a:blip r:embed="rId4">
            <a:alphaModFix/>
          </a:blip>
          <a:srcRect b="0" l="0" r="0" t="0"/>
          <a:stretch/>
        </p:blipFill>
        <p:spPr>
          <a:xfrm>
            <a:off x="6414262" y="6336087"/>
            <a:ext cx="1965367" cy="404634"/>
          </a:xfrm>
          <a:prstGeom prst="rect">
            <a:avLst/>
          </a:prstGeom>
          <a:noFill/>
          <a:ln>
            <a:noFill/>
          </a:ln>
        </p:spPr>
      </p:pic>
      <p:pic>
        <p:nvPicPr>
          <p:cNvPr descr="C:\Scouting\Ouderochtend\Huisstijl\Logo's\logozondertekst.png" id="39" name="Google Shape;39;p34"/>
          <p:cNvPicPr preferRelativeResize="0"/>
          <p:nvPr/>
        </p:nvPicPr>
        <p:blipFill rotWithShape="1">
          <a:blip r:embed="rId5">
            <a:alphaModFix/>
          </a:blip>
          <a:srcRect b="0" l="0" r="0" t="0"/>
          <a:stretch/>
        </p:blipFill>
        <p:spPr>
          <a:xfrm>
            <a:off x="8419075" y="6238366"/>
            <a:ext cx="640531" cy="600076"/>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en object" type="obj">
  <p:cSld name="OBJECT">
    <p:spTree>
      <p:nvGrpSpPr>
        <p:cNvPr id="40" name="Shape 40"/>
        <p:cNvGrpSpPr/>
        <p:nvPr/>
      </p:nvGrpSpPr>
      <p:grpSpPr>
        <a:xfrm>
          <a:off x="0" y="0"/>
          <a:ext cx="0" cy="0"/>
          <a:chOff x="0" y="0"/>
          <a:chExt cx="0" cy="0"/>
        </a:xfrm>
      </p:grpSpPr>
      <p:sp>
        <p:nvSpPr>
          <p:cNvPr id="41" name="Google Shape;41;p35"/>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35"/>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3" name="Google Shape;43;p35"/>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35"/>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 name="Google Shape;45;p35"/>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46" name="Google Shape;46;p35"/>
          <p:cNvPicPr preferRelativeResize="0"/>
          <p:nvPr/>
        </p:nvPicPr>
        <p:blipFill rotWithShape="1">
          <a:blip r:embed="rId2">
            <a:alphaModFix/>
          </a:blip>
          <a:srcRect b="0" l="0" r="0" t="0"/>
          <a:stretch/>
        </p:blipFill>
        <p:spPr>
          <a:xfrm>
            <a:off x="-21" y="365119"/>
            <a:ext cx="9144065" cy="639493"/>
          </a:xfrm>
          <a:prstGeom prst="rect">
            <a:avLst/>
          </a:prstGeom>
          <a:noFill/>
          <a:ln>
            <a:noFill/>
          </a:ln>
        </p:spPr>
      </p:pic>
      <p:pic>
        <p:nvPicPr>
          <p:cNvPr id="47" name="Google Shape;47;p35"/>
          <p:cNvPicPr preferRelativeResize="0"/>
          <p:nvPr/>
        </p:nvPicPr>
        <p:blipFill rotWithShape="1">
          <a:blip r:embed="rId3">
            <a:alphaModFix/>
          </a:blip>
          <a:srcRect b="0" l="0" r="0" t="0"/>
          <a:stretch/>
        </p:blipFill>
        <p:spPr>
          <a:xfrm>
            <a:off x="6414262" y="6336087"/>
            <a:ext cx="1965367" cy="404634"/>
          </a:xfrm>
          <a:prstGeom prst="rect">
            <a:avLst/>
          </a:prstGeom>
          <a:noFill/>
          <a:ln>
            <a:noFill/>
          </a:ln>
        </p:spPr>
      </p:pic>
      <p:pic>
        <p:nvPicPr>
          <p:cNvPr descr="C:\Scouting\Ouderochtend\Huisstijl\Logo's\logozondertekst.png" id="48" name="Google Shape;48;p35"/>
          <p:cNvPicPr preferRelativeResize="0"/>
          <p:nvPr/>
        </p:nvPicPr>
        <p:blipFill rotWithShape="1">
          <a:blip r:embed="rId4">
            <a:alphaModFix/>
          </a:blip>
          <a:srcRect b="0" l="0" r="0" t="0"/>
          <a:stretch/>
        </p:blipFill>
        <p:spPr>
          <a:xfrm>
            <a:off x="8419075" y="6238366"/>
            <a:ext cx="640531" cy="600076"/>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houd van twee" type="twoObj">
  <p:cSld name="TWO_OBJECTS">
    <p:spTree>
      <p:nvGrpSpPr>
        <p:cNvPr id="49" name="Shape 49"/>
        <p:cNvGrpSpPr/>
        <p:nvPr/>
      </p:nvGrpSpPr>
      <p:grpSpPr>
        <a:xfrm>
          <a:off x="0" y="0"/>
          <a:ext cx="0" cy="0"/>
          <a:chOff x="0" y="0"/>
          <a:chExt cx="0" cy="0"/>
        </a:xfrm>
      </p:grpSpPr>
      <p:sp>
        <p:nvSpPr>
          <p:cNvPr id="50" name="Google Shape;50;p36"/>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36"/>
          <p:cNvSpPr txBox="1"/>
          <p:nvPr>
            <p:ph idx="1" type="body"/>
          </p:nvPr>
        </p:nvSpPr>
        <p:spPr>
          <a:xfrm>
            <a:off x="628650" y="1825625"/>
            <a:ext cx="38862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52" name="Google Shape;52;p36"/>
          <p:cNvSpPr txBox="1"/>
          <p:nvPr>
            <p:ph idx="2" type="body"/>
          </p:nvPr>
        </p:nvSpPr>
        <p:spPr>
          <a:xfrm>
            <a:off x="4629150" y="1825625"/>
            <a:ext cx="38862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53" name="Google Shape;53;p36"/>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p36"/>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36"/>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56" name="Google Shape;56;p36"/>
          <p:cNvPicPr preferRelativeResize="0"/>
          <p:nvPr/>
        </p:nvPicPr>
        <p:blipFill rotWithShape="1">
          <a:blip r:embed="rId2">
            <a:alphaModFix/>
          </a:blip>
          <a:srcRect b="0" l="0" r="0" t="0"/>
          <a:stretch/>
        </p:blipFill>
        <p:spPr>
          <a:xfrm>
            <a:off x="6414262" y="6336087"/>
            <a:ext cx="1965367" cy="404634"/>
          </a:xfrm>
          <a:prstGeom prst="rect">
            <a:avLst/>
          </a:prstGeom>
          <a:noFill/>
          <a:ln>
            <a:noFill/>
          </a:ln>
        </p:spPr>
      </p:pic>
      <p:pic>
        <p:nvPicPr>
          <p:cNvPr descr="C:\Scouting\Ouderochtend\Huisstijl\Logo's\logozondertekst.png" id="57" name="Google Shape;57;p36"/>
          <p:cNvPicPr preferRelativeResize="0"/>
          <p:nvPr/>
        </p:nvPicPr>
        <p:blipFill rotWithShape="1">
          <a:blip r:embed="rId3">
            <a:alphaModFix/>
          </a:blip>
          <a:srcRect b="0" l="0" r="0" t="0"/>
          <a:stretch/>
        </p:blipFill>
        <p:spPr>
          <a:xfrm>
            <a:off x="8419075" y="6238366"/>
            <a:ext cx="640531" cy="600076"/>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gelijking" type="twoTxTwoObj">
  <p:cSld name="TWO_OBJECTS_WITH_TEXT">
    <p:spTree>
      <p:nvGrpSpPr>
        <p:cNvPr id="58" name="Shape 58"/>
        <p:cNvGrpSpPr/>
        <p:nvPr/>
      </p:nvGrpSpPr>
      <p:grpSpPr>
        <a:xfrm>
          <a:off x="0" y="0"/>
          <a:ext cx="0" cy="0"/>
          <a:chOff x="0" y="0"/>
          <a:chExt cx="0" cy="0"/>
        </a:xfrm>
      </p:grpSpPr>
      <p:sp>
        <p:nvSpPr>
          <p:cNvPr id="59" name="Google Shape;59;p37"/>
          <p:cNvSpPr txBox="1"/>
          <p:nvPr>
            <p:ph type="title"/>
          </p:nvPr>
        </p:nvSpPr>
        <p:spPr>
          <a:xfrm>
            <a:off x="629841"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37"/>
          <p:cNvSpPr txBox="1"/>
          <p:nvPr>
            <p:ph idx="1" type="body"/>
          </p:nvPr>
        </p:nvSpPr>
        <p:spPr>
          <a:xfrm>
            <a:off x="629842" y="1681163"/>
            <a:ext cx="3868340"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800"/>
              <a:buNone/>
              <a:defRPr b="1" sz="1800"/>
            </a:lvl1pPr>
            <a:lvl2pPr indent="-228600" lvl="1" marL="914400" algn="l">
              <a:lnSpc>
                <a:spcPct val="90000"/>
              </a:lnSpc>
              <a:spcBef>
                <a:spcPts val="375"/>
              </a:spcBef>
              <a:spcAft>
                <a:spcPts val="0"/>
              </a:spcAft>
              <a:buClr>
                <a:schemeClr val="dk1"/>
              </a:buClr>
              <a:buSzPts val="1500"/>
              <a:buNone/>
              <a:defRPr b="1" sz="1500"/>
            </a:lvl2pPr>
            <a:lvl3pPr indent="-228600" lvl="2" marL="1371600" algn="l">
              <a:lnSpc>
                <a:spcPct val="90000"/>
              </a:lnSpc>
              <a:spcBef>
                <a:spcPts val="375"/>
              </a:spcBef>
              <a:spcAft>
                <a:spcPts val="0"/>
              </a:spcAft>
              <a:buClr>
                <a:schemeClr val="dk1"/>
              </a:buClr>
              <a:buSzPts val="1350"/>
              <a:buNone/>
              <a:defRPr b="1" sz="1350"/>
            </a:lvl3pPr>
            <a:lvl4pPr indent="-228600" lvl="3" marL="1828800" algn="l">
              <a:lnSpc>
                <a:spcPct val="90000"/>
              </a:lnSpc>
              <a:spcBef>
                <a:spcPts val="375"/>
              </a:spcBef>
              <a:spcAft>
                <a:spcPts val="0"/>
              </a:spcAft>
              <a:buClr>
                <a:schemeClr val="dk1"/>
              </a:buClr>
              <a:buSzPts val="1200"/>
              <a:buNone/>
              <a:defRPr b="1" sz="1200"/>
            </a:lvl4pPr>
            <a:lvl5pPr indent="-228600" lvl="4" marL="2286000" algn="l">
              <a:lnSpc>
                <a:spcPct val="90000"/>
              </a:lnSpc>
              <a:spcBef>
                <a:spcPts val="375"/>
              </a:spcBef>
              <a:spcAft>
                <a:spcPts val="0"/>
              </a:spcAft>
              <a:buClr>
                <a:schemeClr val="dk1"/>
              </a:buClr>
              <a:buSzPts val="1200"/>
              <a:buNone/>
              <a:defRPr b="1" sz="1200"/>
            </a:lvl5pPr>
            <a:lvl6pPr indent="-228600" lvl="5" marL="2743200" algn="l">
              <a:lnSpc>
                <a:spcPct val="90000"/>
              </a:lnSpc>
              <a:spcBef>
                <a:spcPts val="375"/>
              </a:spcBef>
              <a:spcAft>
                <a:spcPts val="0"/>
              </a:spcAft>
              <a:buClr>
                <a:schemeClr val="dk1"/>
              </a:buClr>
              <a:buSzPts val="1200"/>
              <a:buNone/>
              <a:defRPr b="1" sz="1200"/>
            </a:lvl6pPr>
            <a:lvl7pPr indent="-228600" lvl="6" marL="3200400" algn="l">
              <a:lnSpc>
                <a:spcPct val="90000"/>
              </a:lnSpc>
              <a:spcBef>
                <a:spcPts val="375"/>
              </a:spcBef>
              <a:spcAft>
                <a:spcPts val="0"/>
              </a:spcAft>
              <a:buClr>
                <a:schemeClr val="dk1"/>
              </a:buClr>
              <a:buSzPts val="1200"/>
              <a:buNone/>
              <a:defRPr b="1" sz="1200"/>
            </a:lvl7pPr>
            <a:lvl8pPr indent="-228600" lvl="7" marL="3657600" algn="l">
              <a:lnSpc>
                <a:spcPct val="90000"/>
              </a:lnSpc>
              <a:spcBef>
                <a:spcPts val="375"/>
              </a:spcBef>
              <a:spcAft>
                <a:spcPts val="0"/>
              </a:spcAft>
              <a:buClr>
                <a:schemeClr val="dk1"/>
              </a:buClr>
              <a:buSzPts val="1200"/>
              <a:buNone/>
              <a:defRPr b="1" sz="1200"/>
            </a:lvl8pPr>
            <a:lvl9pPr indent="-228600" lvl="8" marL="4114800" algn="l">
              <a:lnSpc>
                <a:spcPct val="90000"/>
              </a:lnSpc>
              <a:spcBef>
                <a:spcPts val="375"/>
              </a:spcBef>
              <a:spcAft>
                <a:spcPts val="0"/>
              </a:spcAft>
              <a:buClr>
                <a:schemeClr val="dk1"/>
              </a:buClr>
              <a:buSzPts val="1200"/>
              <a:buNone/>
              <a:defRPr b="1" sz="1200"/>
            </a:lvl9pPr>
          </a:lstStyle>
          <a:p/>
        </p:txBody>
      </p:sp>
      <p:sp>
        <p:nvSpPr>
          <p:cNvPr id="61" name="Google Shape;61;p37"/>
          <p:cNvSpPr txBox="1"/>
          <p:nvPr>
            <p:ph idx="2" type="body"/>
          </p:nvPr>
        </p:nvSpPr>
        <p:spPr>
          <a:xfrm>
            <a:off x="629842" y="2505075"/>
            <a:ext cx="3868340"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62" name="Google Shape;62;p37"/>
          <p:cNvSpPr txBox="1"/>
          <p:nvPr>
            <p:ph idx="3" type="body"/>
          </p:nvPr>
        </p:nvSpPr>
        <p:spPr>
          <a:xfrm>
            <a:off x="4629150" y="1681163"/>
            <a:ext cx="3887391"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800"/>
              <a:buNone/>
              <a:defRPr b="1" sz="1800"/>
            </a:lvl1pPr>
            <a:lvl2pPr indent="-228600" lvl="1" marL="914400" algn="l">
              <a:lnSpc>
                <a:spcPct val="90000"/>
              </a:lnSpc>
              <a:spcBef>
                <a:spcPts val="375"/>
              </a:spcBef>
              <a:spcAft>
                <a:spcPts val="0"/>
              </a:spcAft>
              <a:buClr>
                <a:schemeClr val="dk1"/>
              </a:buClr>
              <a:buSzPts val="1500"/>
              <a:buNone/>
              <a:defRPr b="1" sz="1500"/>
            </a:lvl2pPr>
            <a:lvl3pPr indent="-228600" lvl="2" marL="1371600" algn="l">
              <a:lnSpc>
                <a:spcPct val="90000"/>
              </a:lnSpc>
              <a:spcBef>
                <a:spcPts val="375"/>
              </a:spcBef>
              <a:spcAft>
                <a:spcPts val="0"/>
              </a:spcAft>
              <a:buClr>
                <a:schemeClr val="dk1"/>
              </a:buClr>
              <a:buSzPts val="1350"/>
              <a:buNone/>
              <a:defRPr b="1" sz="1350"/>
            </a:lvl3pPr>
            <a:lvl4pPr indent="-228600" lvl="3" marL="1828800" algn="l">
              <a:lnSpc>
                <a:spcPct val="90000"/>
              </a:lnSpc>
              <a:spcBef>
                <a:spcPts val="375"/>
              </a:spcBef>
              <a:spcAft>
                <a:spcPts val="0"/>
              </a:spcAft>
              <a:buClr>
                <a:schemeClr val="dk1"/>
              </a:buClr>
              <a:buSzPts val="1200"/>
              <a:buNone/>
              <a:defRPr b="1" sz="1200"/>
            </a:lvl4pPr>
            <a:lvl5pPr indent="-228600" lvl="4" marL="2286000" algn="l">
              <a:lnSpc>
                <a:spcPct val="90000"/>
              </a:lnSpc>
              <a:spcBef>
                <a:spcPts val="375"/>
              </a:spcBef>
              <a:spcAft>
                <a:spcPts val="0"/>
              </a:spcAft>
              <a:buClr>
                <a:schemeClr val="dk1"/>
              </a:buClr>
              <a:buSzPts val="1200"/>
              <a:buNone/>
              <a:defRPr b="1" sz="1200"/>
            </a:lvl5pPr>
            <a:lvl6pPr indent="-228600" lvl="5" marL="2743200" algn="l">
              <a:lnSpc>
                <a:spcPct val="90000"/>
              </a:lnSpc>
              <a:spcBef>
                <a:spcPts val="375"/>
              </a:spcBef>
              <a:spcAft>
                <a:spcPts val="0"/>
              </a:spcAft>
              <a:buClr>
                <a:schemeClr val="dk1"/>
              </a:buClr>
              <a:buSzPts val="1200"/>
              <a:buNone/>
              <a:defRPr b="1" sz="1200"/>
            </a:lvl6pPr>
            <a:lvl7pPr indent="-228600" lvl="6" marL="3200400" algn="l">
              <a:lnSpc>
                <a:spcPct val="90000"/>
              </a:lnSpc>
              <a:spcBef>
                <a:spcPts val="375"/>
              </a:spcBef>
              <a:spcAft>
                <a:spcPts val="0"/>
              </a:spcAft>
              <a:buClr>
                <a:schemeClr val="dk1"/>
              </a:buClr>
              <a:buSzPts val="1200"/>
              <a:buNone/>
              <a:defRPr b="1" sz="1200"/>
            </a:lvl7pPr>
            <a:lvl8pPr indent="-228600" lvl="7" marL="3657600" algn="l">
              <a:lnSpc>
                <a:spcPct val="90000"/>
              </a:lnSpc>
              <a:spcBef>
                <a:spcPts val="375"/>
              </a:spcBef>
              <a:spcAft>
                <a:spcPts val="0"/>
              </a:spcAft>
              <a:buClr>
                <a:schemeClr val="dk1"/>
              </a:buClr>
              <a:buSzPts val="1200"/>
              <a:buNone/>
              <a:defRPr b="1" sz="1200"/>
            </a:lvl8pPr>
            <a:lvl9pPr indent="-228600" lvl="8" marL="4114800" algn="l">
              <a:lnSpc>
                <a:spcPct val="90000"/>
              </a:lnSpc>
              <a:spcBef>
                <a:spcPts val="375"/>
              </a:spcBef>
              <a:spcAft>
                <a:spcPts val="0"/>
              </a:spcAft>
              <a:buClr>
                <a:schemeClr val="dk1"/>
              </a:buClr>
              <a:buSzPts val="1200"/>
              <a:buNone/>
              <a:defRPr b="1" sz="1200"/>
            </a:lvl9pPr>
          </a:lstStyle>
          <a:p/>
        </p:txBody>
      </p:sp>
      <p:sp>
        <p:nvSpPr>
          <p:cNvPr id="63" name="Google Shape;63;p37"/>
          <p:cNvSpPr txBox="1"/>
          <p:nvPr>
            <p:ph idx="4" type="body"/>
          </p:nvPr>
        </p:nvSpPr>
        <p:spPr>
          <a:xfrm>
            <a:off x="4629150" y="2505075"/>
            <a:ext cx="3887391"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64" name="Google Shape;64;p37"/>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37"/>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37"/>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67" name="Google Shape;67;p37"/>
          <p:cNvPicPr preferRelativeResize="0"/>
          <p:nvPr/>
        </p:nvPicPr>
        <p:blipFill rotWithShape="1">
          <a:blip r:embed="rId2">
            <a:alphaModFix/>
          </a:blip>
          <a:srcRect b="0" l="0" r="0" t="0"/>
          <a:stretch/>
        </p:blipFill>
        <p:spPr>
          <a:xfrm>
            <a:off x="6414262" y="6336087"/>
            <a:ext cx="1965367" cy="404634"/>
          </a:xfrm>
          <a:prstGeom prst="rect">
            <a:avLst/>
          </a:prstGeom>
          <a:noFill/>
          <a:ln>
            <a:noFill/>
          </a:ln>
        </p:spPr>
      </p:pic>
      <p:pic>
        <p:nvPicPr>
          <p:cNvPr descr="C:\Scouting\Ouderochtend\Huisstijl\Logo's\logozondertekst.png" id="68" name="Google Shape;68;p37"/>
          <p:cNvPicPr preferRelativeResize="0"/>
          <p:nvPr/>
        </p:nvPicPr>
        <p:blipFill rotWithShape="1">
          <a:blip r:embed="rId3">
            <a:alphaModFix/>
          </a:blip>
          <a:srcRect b="0" l="0" r="0" t="0"/>
          <a:stretch/>
        </p:blipFill>
        <p:spPr>
          <a:xfrm>
            <a:off x="8419075" y="6238366"/>
            <a:ext cx="640531" cy="600076"/>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eg" type="blank">
  <p:cSld name="BLANK">
    <p:spTree>
      <p:nvGrpSpPr>
        <p:cNvPr id="69" name="Shape 69"/>
        <p:cNvGrpSpPr/>
        <p:nvPr/>
      </p:nvGrpSpPr>
      <p:grpSpPr>
        <a:xfrm>
          <a:off x="0" y="0"/>
          <a:ext cx="0" cy="0"/>
          <a:chOff x="0" y="0"/>
          <a:chExt cx="0" cy="0"/>
        </a:xfrm>
      </p:grpSpPr>
      <p:sp>
        <p:nvSpPr>
          <p:cNvPr id="70" name="Google Shape;70;p38"/>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38"/>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38"/>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73" name="Google Shape;73;p38"/>
          <p:cNvPicPr preferRelativeResize="0"/>
          <p:nvPr/>
        </p:nvPicPr>
        <p:blipFill rotWithShape="1">
          <a:blip r:embed="rId2">
            <a:alphaModFix/>
          </a:blip>
          <a:srcRect b="0" l="0" r="0" t="0"/>
          <a:stretch/>
        </p:blipFill>
        <p:spPr>
          <a:xfrm>
            <a:off x="6414262" y="6336087"/>
            <a:ext cx="1965367" cy="404634"/>
          </a:xfrm>
          <a:prstGeom prst="rect">
            <a:avLst/>
          </a:prstGeom>
          <a:noFill/>
          <a:ln>
            <a:noFill/>
          </a:ln>
        </p:spPr>
      </p:pic>
      <p:pic>
        <p:nvPicPr>
          <p:cNvPr descr="C:\Scouting\Ouderochtend\Huisstijl\Logo's\logozondertekst.png" id="74" name="Google Shape;74;p38"/>
          <p:cNvPicPr preferRelativeResize="0"/>
          <p:nvPr/>
        </p:nvPicPr>
        <p:blipFill rotWithShape="1">
          <a:blip r:embed="rId3">
            <a:alphaModFix/>
          </a:blip>
          <a:srcRect b="0" l="0" r="0" t="0"/>
          <a:stretch/>
        </p:blipFill>
        <p:spPr>
          <a:xfrm>
            <a:off x="8419075" y="6238366"/>
            <a:ext cx="640531" cy="600076"/>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houd met bijschrift" type="objTx">
  <p:cSld name="OBJECT_WITH_CAPTION_TEXT">
    <p:spTree>
      <p:nvGrpSpPr>
        <p:cNvPr id="75" name="Shape 75"/>
        <p:cNvGrpSpPr/>
        <p:nvPr/>
      </p:nvGrpSpPr>
      <p:grpSpPr>
        <a:xfrm>
          <a:off x="0" y="0"/>
          <a:ext cx="0" cy="0"/>
          <a:chOff x="0" y="0"/>
          <a:chExt cx="0" cy="0"/>
        </a:xfrm>
      </p:grpSpPr>
      <p:sp>
        <p:nvSpPr>
          <p:cNvPr id="76" name="Google Shape;76;p39"/>
          <p:cNvSpPr txBox="1"/>
          <p:nvPr>
            <p:ph type="title"/>
          </p:nvPr>
        </p:nvSpPr>
        <p:spPr>
          <a:xfrm>
            <a:off x="629841" y="457200"/>
            <a:ext cx="2949178"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39"/>
          <p:cNvSpPr txBox="1"/>
          <p:nvPr>
            <p:ph idx="1" type="body"/>
          </p:nvPr>
        </p:nvSpPr>
        <p:spPr>
          <a:xfrm>
            <a:off x="3887391" y="987426"/>
            <a:ext cx="4629150" cy="4873625"/>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750"/>
              </a:spcBef>
              <a:spcAft>
                <a:spcPts val="0"/>
              </a:spcAft>
              <a:buClr>
                <a:schemeClr val="dk1"/>
              </a:buClr>
              <a:buSzPts val="2400"/>
              <a:buChar char="•"/>
              <a:defRPr sz="2400"/>
            </a:lvl1pPr>
            <a:lvl2pPr indent="-361950" lvl="1" marL="914400" algn="l">
              <a:lnSpc>
                <a:spcPct val="90000"/>
              </a:lnSpc>
              <a:spcBef>
                <a:spcPts val="375"/>
              </a:spcBef>
              <a:spcAft>
                <a:spcPts val="0"/>
              </a:spcAft>
              <a:buClr>
                <a:schemeClr val="dk1"/>
              </a:buClr>
              <a:buSzPts val="2100"/>
              <a:buChar char="•"/>
              <a:defRPr sz="2100"/>
            </a:lvl2pPr>
            <a:lvl3pPr indent="-342900" lvl="2" marL="1371600" algn="l">
              <a:lnSpc>
                <a:spcPct val="90000"/>
              </a:lnSpc>
              <a:spcBef>
                <a:spcPts val="375"/>
              </a:spcBef>
              <a:spcAft>
                <a:spcPts val="0"/>
              </a:spcAft>
              <a:buClr>
                <a:schemeClr val="dk1"/>
              </a:buClr>
              <a:buSzPts val="1800"/>
              <a:buChar char="•"/>
              <a:defRPr sz="1800"/>
            </a:lvl3pPr>
            <a:lvl4pPr indent="-323850" lvl="3" marL="1828800" algn="l">
              <a:lnSpc>
                <a:spcPct val="90000"/>
              </a:lnSpc>
              <a:spcBef>
                <a:spcPts val="375"/>
              </a:spcBef>
              <a:spcAft>
                <a:spcPts val="0"/>
              </a:spcAft>
              <a:buClr>
                <a:schemeClr val="dk1"/>
              </a:buClr>
              <a:buSzPts val="1500"/>
              <a:buChar char="•"/>
              <a:defRPr sz="1500"/>
            </a:lvl4pPr>
            <a:lvl5pPr indent="-323850" lvl="4" marL="2286000" algn="l">
              <a:lnSpc>
                <a:spcPct val="90000"/>
              </a:lnSpc>
              <a:spcBef>
                <a:spcPts val="375"/>
              </a:spcBef>
              <a:spcAft>
                <a:spcPts val="0"/>
              </a:spcAft>
              <a:buClr>
                <a:schemeClr val="dk1"/>
              </a:buClr>
              <a:buSzPts val="1500"/>
              <a:buChar char="•"/>
              <a:defRPr sz="1500"/>
            </a:lvl5pPr>
            <a:lvl6pPr indent="-323850" lvl="5" marL="2743200" algn="l">
              <a:lnSpc>
                <a:spcPct val="90000"/>
              </a:lnSpc>
              <a:spcBef>
                <a:spcPts val="375"/>
              </a:spcBef>
              <a:spcAft>
                <a:spcPts val="0"/>
              </a:spcAft>
              <a:buClr>
                <a:schemeClr val="dk1"/>
              </a:buClr>
              <a:buSzPts val="1500"/>
              <a:buChar char="•"/>
              <a:defRPr sz="1500"/>
            </a:lvl6pPr>
            <a:lvl7pPr indent="-323850" lvl="6" marL="3200400" algn="l">
              <a:lnSpc>
                <a:spcPct val="90000"/>
              </a:lnSpc>
              <a:spcBef>
                <a:spcPts val="375"/>
              </a:spcBef>
              <a:spcAft>
                <a:spcPts val="0"/>
              </a:spcAft>
              <a:buClr>
                <a:schemeClr val="dk1"/>
              </a:buClr>
              <a:buSzPts val="1500"/>
              <a:buChar char="•"/>
              <a:defRPr sz="1500"/>
            </a:lvl7pPr>
            <a:lvl8pPr indent="-323850" lvl="7" marL="3657600" algn="l">
              <a:lnSpc>
                <a:spcPct val="90000"/>
              </a:lnSpc>
              <a:spcBef>
                <a:spcPts val="375"/>
              </a:spcBef>
              <a:spcAft>
                <a:spcPts val="0"/>
              </a:spcAft>
              <a:buClr>
                <a:schemeClr val="dk1"/>
              </a:buClr>
              <a:buSzPts val="1500"/>
              <a:buChar char="•"/>
              <a:defRPr sz="1500"/>
            </a:lvl8pPr>
            <a:lvl9pPr indent="-323850" lvl="8" marL="4114800" algn="l">
              <a:lnSpc>
                <a:spcPct val="90000"/>
              </a:lnSpc>
              <a:spcBef>
                <a:spcPts val="375"/>
              </a:spcBef>
              <a:spcAft>
                <a:spcPts val="0"/>
              </a:spcAft>
              <a:buClr>
                <a:schemeClr val="dk1"/>
              </a:buClr>
              <a:buSzPts val="1500"/>
              <a:buChar char="•"/>
              <a:defRPr sz="1500"/>
            </a:lvl9pPr>
          </a:lstStyle>
          <a:p/>
        </p:txBody>
      </p:sp>
      <p:sp>
        <p:nvSpPr>
          <p:cNvPr id="78" name="Google Shape;78;p39"/>
          <p:cNvSpPr txBox="1"/>
          <p:nvPr>
            <p:ph idx="2" type="body"/>
          </p:nvPr>
        </p:nvSpPr>
        <p:spPr>
          <a:xfrm>
            <a:off x="629841" y="2057400"/>
            <a:ext cx="2949178"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200"/>
              <a:buNone/>
              <a:defRPr sz="1200"/>
            </a:lvl1pPr>
            <a:lvl2pPr indent="-228600" lvl="1" marL="914400" algn="l">
              <a:lnSpc>
                <a:spcPct val="90000"/>
              </a:lnSpc>
              <a:spcBef>
                <a:spcPts val="375"/>
              </a:spcBef>
              <a:spcAft>
                <a:spcPts val="0"/>
              </a:spcAft>
              <a:buClr>
                <a:schemeClr val="dk1"/>
              </a:buClr>
              <a:buSzPts val="1050"/>
              <a:buNone/>
              <a:defRPr sz="1050"/>
            </a:lvl2pPr>
            <a:lvl3pPr indent="-228600" lvl="2" marL="1371600" algn="l">
              <a:lnSpc>
                <a:spcPct val="90000"/>
              </a:lnSpc>
              <a:spcBef>
                <a:spcPts val="375"/>
              </a:spcBef>
              <a:spcAft>
                <a:spcPts val="0"/>
              </a:spcAft>
              <a:buClr>
                <a:schemeClr val="dk1"/>
              </a:buClr>
              <a:buSzPts val="900"/>
              <a:buNone/>
              <a:defRPr sz="900"/>
            </a:lvl3pPr>
            <a:lvl4pPr indent="-228600" lvl="3" marL="1828800" algn="l">
              <a:lnSpc>
                <a:spcPct val="90000"/>
              </a:lnSpc>
              <a:spcBef>
                <a:spcPts val="375"/>
              </a:spcBef>
              <a:spcAft>
                <a:spcPts val="0"/>
              </a:spcAft>
              <a:buClr>
                <a:schemeClr val="dk1"/>
              </a:buClr>
              <a:buSzPts val="750"/>
              <a:buNone/>
              <a:defRPr sz="750"/>
            </a:lvl4pPr>
            <a:lvl5pPr indent="-228600" lvl="4" marL="2286000" algn="l">
              <a:lnSpc>
                <a:spcPct val="90000"/>
              </a:lnSpc>
              <a:spcBef>
                <a:spcPts val="375"/>
              </a:spcBef>
              <a:spcAft>
                <a:spcPts val="0"/>
              </a:spcAft>
              <a:buClr>
                <a:schemeClr val="dk1"/>
              </a:buClr>
              <a:buSzPts val="750"/>
              <a:buNone/>
              <a:defRPr sz="750"/>
            </a:lvl5pPr>
            <a:lvl6pPr indent="-228600" lvl="5" marL="2743200" algn="l">
              <a:lnSpc>
                <a:spcPct val="90000"/>
              </a:lnSpc>
              <a:spcBef>
                <a:spcPts val="375"/>
              </a:spcBef>
              <a:spcAft>
                <a:spcPts val="0"/>
              </a:spcAft>
              <a:buClr>
                <a:schemeClr val="dk1"/>
              </a:buClr>
              <a:buSzPts val="750"/>
              <a:buNone/>
              <a:defRPr sz="750"/>
            </a:lvl6pPr>
            <a:lvl7pPr indent="-228600" lvl="6" marL="3200400" algn="l">
              <a:lnSpc>
                <a:spcPct val="90000"/>
              </a:lnSpc>
              <a:spcBef>
                <a:spcPts val="375"/>
              </a:spcBef>
              <a:spcAft>
                <a:spcPts val="0"/>
              </a:spcAft>
              <a:buClr>
                <a:schemeClr val="dk1"/>
              </a:buClr>
              <a:buSzPts val="750"/>
              <a:buNone/>
              <a:defRPr sz="750"/>
            </a:lvl7pPr>
            <a:lvl8pPr indent="-228600" lvl="7" marL="3657600" algn="l">
              <a:lnSpc>
                <a:spcPct val="90000"/>
              </a:lnSpc>
              <a:spcBef>
                <a:spcPts val="375"/>
              </a:spcBef>
              <a:spcAft>
                <a:spcPts val="0"/>
              </a:spcAft>
              <a:buClr>
                <a:schemeClr val="dk1"/>
              </a:buClr>
              <a:buSzPts val="750"/>
              <a:buNone/>
              <a:defRPr sz="750"/>
            </a:lvl8pPr>
            <a:lvl9pPr indent="-228600" lvl="8" marL="4114800" algn="l">
              <a:lnSpc>
                <a:spcPct val="90000"/>
              </a:lnSpc>
              <a:spcBef>
                <a:spcPts val="375"/>
              </a:spcBef>
              <a:spcAft>
                <a:spcPts val="0"/>
              </a:spcAft>
              <a:buClr>
                <a:schemeClr val="dk1"/>
              </a:buClr>
              <a:buSzPts val="750"/>
              <a:buNone/>
              <a:defRPr sz="750"/>
            </a:lvl9pPr>
          </a:lstStyle>
          <a:p/>
        </p:txBody>
      </p:sp>
      <p:sp>
        <p:nvSpPr>
          <p:cNvPr id="79" name="Google Shape;79;p39"/>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39"/>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1" name="Google Shape;81;p39"/>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82" name="Google Shape;82;p39"/>
          <p:cNvPicPr preferRelativeResize="0"/>
          <p:nvPr/>
        </p:nvPicPr>
        <p:blipFill rotWithShape="1">
          <a:blip r:embed="rId2">
            <a:alphaModFix/>
          </a:blip>
          <a:srcRect b="0" l="0" r="0" t="0"/>
          <a:stretch/>
        </p:blipFill>
        <p:spPr>
          <a:xfrm>
            <a:off x="6414262" y="6336087"/>
            <a:ext cx="1965367" cy="404634"/>
          </a:xfrm>
          <a:prstGeom prst="rect">
            <a:avLst/>
          </a:prstGeom>
          <a:noFill/>
          <a:ln>
            <a:noFill/>
          </a:ln>
        </p:spPr>
      </p:pic>
      <p:pic>
        <p:nvPicPr>
          <p:cNvPr descr="C:\Scouting\Ouderochtend\Huisstijl\Logo's\logozondertekst.png" id="83" name="Google Shape;83;p39"/>
          <p:cNvPicPr preferRelativeResize="0"/>
          <p:nvPr/>
        </p:nvPicPr>
        <p:blipFill rotWithShape="1">
          <a:blip r:embed="rId3">
            <a:alphaModFix/>
          </a:blip>
          <a:srcRect b="0" l="0" r="0" t="0"/>
          <a:stretch/>
        </p:blipFill>
        <p:spPr>
          <a:xfrm>
            <a:off x="8419075" y="6238366"/>
            <a:ext cx="640531" cy="600076"/>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fbeelding met bijschrift" type="picTx">
  <p:cSld name="PICTURE_WITH_CAPTION_TEXT">
    <p:spTree>
      <p:nvGrpSpPr>
        <p:cNvPr id="84" name="Shape 84"/>
        <p:cNvGrpSpPr/>
        <p:nvPr/>
      </p:nvGrpSpPr>
      <p:grpSpPr>
        <a:xfrm>
          <a:off x="0" y="0"/>
          <a:ext cx="0" cy="0"/>
          <a:chOff x="0" y="0"/>
          <a:chExt cx="0" cy="0"/>
        </a:xfrm>
      </p:grpSpPr>
      <p:sp>
        <p:nvSpPr>
          <p:cNvPr id="85" name="Google Shape;85;p40"/>
          <p:cNvSpPr txBox="1"/>
          <p:nvPr>
            <p:ph type="title"/>
          </p:nvPr>
        </p:nvSpPr>
        <p:spPr>
          <a:xfrm>
            <a:off x="629841" y="457200"/>
            <a:ext cx="2949178"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6" name="Google Shape;86;p40"/>
          <p:cNvSpPr/>
          <p:nvPr>
            <p:ph idx="2" type="pic"/>
          </p:nvPr>
        </p:nvSpPr>
        <p:spPr>
          <a:xfrm>
            <a:off x="3887391" y="987426"/>
            <a:ext cx="4629150" cy="4873625"/>
          </a:xfrm>
          <a:prstGeom prst="rect">
            <a:avLst/>
          </a:prstGeom>
          <a:noFill/>
          <a:ln>
            <a:noFill/>
          </a:ln>
        </p:spPr>
      </p:sp>
      <p:sp>
        <p:nvSpPr>
          <p:cNvPr id="87" name="Google Shape;87;p40"/>
          <p:cNvSpPr txBox="1"/>
          <p:nvPr>
            <p:ph idx="1" type="body"/>
          </p:nvPr>
        </p:nvSpPr>
        <p:spPr>
          <a:xfrm>
            <a:off x="629841" y="2057400"/>
            <a:ext cx="2949178"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200"/>
              <a:buNone/>
              <a:defRPr sz="1200"/>
            </a:lvl1pPr>
            <a:lvl2pPr indent="-228600" lvl="1" marL="914400" algn="l">
              <a:lnSpc>
                <a:spcPct val="90000"/>
              </a:lnSpc>
              <a:spcBef>
                <a:spcPts val="375"/>
              </a:spcBef>
              <a:spcAft>
                <a:spcPts val="0"/>
              </a:spcAft>
              <a:buClr>
                <a:schemeClr val="dk1"/>
              </a:buClr>
              <a:buSzPts val="1050"/>
              <a:buNone/>
              <a:defRPr sz="1050"/>
            </a:lvl2pPr>
            <a:lvl3pPr indent="-228600" lvl="2" marL="1371600" algn="l">
              <a:lnSpc>
                <a:spcPct val="90000"/>
              </a:lnSpc>
              <a:spcBef>
                <a:spcPts val="375"/>
              </a:spcBef>
              <a:spcAft>
                <a:spcPts val="0"/>
              </a:spcAft>
              <a:buClr>
                <a:schemeClr val="dk1"/>
              </a:buClr>
              <a:buSzPts val="900"/>
              <a:buNone/>
              <a:defRPr sz="900"/>
            </a:lvl3pPr>
            <a:lvl4pPr indent="-228600" lvl="3" marL="1828800" algn="l">
              <a:lnSpc>
                <a:spcPct val="90000"/>
              </a:lnSpc>
              <a:spcBef>
                <a:spcPts val="375"/>
              </a:spcBef>
              <a:spcAft>
                <a:spcPts val="0"/>
              </a:spcAft>
              <a:buClr>
                <a:schemeClr val="dk1"/>
              </a:buClr>
              <a:buSzPts val="750"/>
              <a:buNone/>
              <a:defRPr sz="750"/>
            </a:lvl4pPr>
            <a:lvl5pPr indent="-228600" lvl="4" marL="2286000" algn="l">
              <a:lnSpc>
                <a:spcPct val="90000"/>
              </a:lnSpc>
              <a:spcBef>
                <a:spcPts val="375"/>
              </a:spcBef>
              <a:spcAft>
                <a:spcPts val="0"/>
              </a:spcAft>
              <a:buClr>
                <a:schemeClr val="dk1"/>
              </a:buClr>
              <a:buSzPts val="750"/>
              <a:buNone/>
              <a:defRPr sz="750"/>
            </a:lvl5pPr>
            <a:lvl6pPr indent="-228600" lvl="5" marL="2743200" algn="l">
              <a:lnSpc>
                <a:spcPct val="90000"/>
              </a:lnSpc>
              <a:spcBef>
                <a:spcPts val="375"/>
              </a:spcBef>
              <a:spcAft>
                <a:spcPts val="0"/>
              </a:spcAft>
              <a:buClr>
                <a:schemeClr val="dk1"/>
              </a:buClr>
              <a:buSzPts val="750"/>
              <a:buNone/>
              <a:defRPr sz="750"/>
            </a:lvl6pPr>
            <a:lvl7pPr indent="-228600" lvl="6" marL="3200400" algn="l">
              <a:lnSpc>
                <a:spcPct val="90000"/>
              </a:lnSpc>
              <a:spcBef>
                <a:spcPts val="375"/>
              </a:spcBef>
              <a:spcAft>
                <a:spcPts val="0"/>
              </a:spcAft>
              <a:buClr>
                <a:schemeClr val="dk1"/>
              </a:buClr>
              <a:buSzPts val="750"/>
              <a:buNone/>
              <a:defRPr sz="750"/>
            </a:lvl7pPr>
            <a:lvl8pPr indent="-228600" lvl="7" marL="3657600" algn="l">
              <a:lnSpc>
                <a:spcPct val="90000"/>
              </a:lnSpc>
              <a:spcBef>
                <a:spcPts val="375"/>
              </a:spcBef>
              <a:spcAft>
                <a:spcPts val="0"/>
              </a:spcAft>
              <a:buClr>
                <a:schemeClr val="dk1"/>
              </a:buClr>
              <a:buSzPts val="750"/>
              <a:buNone/>
              <a:defRPr sz="750"/>
            </a:lvl8pPr>
            <a:lvl9pPr indent="-228600" lvl="8" marL="4114800" algn="l">
              <a:lnSpc>
                <a:spcPct val="90000"/>
              </a:lnSpc>
              <a:spcBef>
                <a:spcPts val="375"/>
              </a:spcBef>
              <a:spcAft>
                <a:spcPts val="0"/>
              </a:spcAft>
              <a:buClr>
                <a:schemeClr val="dk1"/>
              </a:buClr>
              <a:buSzPts val="750"/>
              <a:buNone/>
              <a:defRPr sz="750"/>
            </a:lvl9pPr>
          </a:lstStyle>
          <a:p/>
        </p:txBody>
      </p:sp>
      <p:sp>
        <p:nvSpPr>
          <p:cNvPr id="88" name="Google Shape;88;p40"/>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9" name="Google Shape;89;p40"/>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 name="Google Shape;90;p40"/>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91" name="Google Shape;91;p40"/>
          <p:cNvPicPr preferRelativeResize="0"/>
          <p:nvPr/>
        </p:nvPicPr>
        <p:blipFill rotWithShape="1">
          <a:blip r:embed="rId2">
            <a:alphaModFix/>
          </a:blip>
          <a:srcRect b="0" l="0" r="0" t="0"/>
          <a:stretch/>
        </p:blipFill>
        <p:spPr>
          <a:xfrm>
            <a:off x="6414262" y="6336087"/>
            <a:ext cx="1965367" cy="404634"/>
          </a:xfrm>
          <a:prstGeom prst="rect">
            <a:avLst/>
          </a:prstGeom>
          <a:noFill/>
          <a:ln>
            <a:noFill/>
          </a:ln>
        </p:spPr>
      </p:pic>
      <p:pic>
        <p:nvPicPr>
          <p:cNvPr descr="C:\Scouting\Ouderochtend\Huisstijl\Logo's\logozondertekst.png" id="92" name="Google Shape;92;p40"/>
          <p:cNvPicPr preferRelativeResize="0"/>
          <p:nvPr/>
        </p:nvPicPr>
        <p:blipFill rotWithShape="1">
          <a:blip r:embed="rId3">
            <a:alphaModFix/>
          </a:blip>
          <a:srcRect b="0" l="0" r="0" t="0"/>
          <a:stretch/>
        </p:blipFill>
        <p:spPr>
          <a:xfrm>
            <a:off x="8419075" y="6238366"/>
            <a:ext cx="640531" cy="600076"/>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31"/>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31"/>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lvl1pPr indent="-361950" lvl="0" marL="457200" marR="0" rtl="0" algn="l">
              <a:lnSpc>
                <a:spcPct val="90000"/>
              </a:lnSpc>
              <a:spcBef>
                <a:spcPts val="75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12" name="Google Shape;12;p31"/>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31"/>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31"/>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0.jpg"/><Relationship Id="rId4" Type="http://schemas.openxmlformats.org/officeDocument/2006/relationships/image" Target="../media/image2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9.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4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0.jpg"/><Relationship Id="rId4" Type="http://schemas.openxmlformats.org/officeDocument/2006/relationships/image" Target="../media/image31.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6.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5.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3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chart" Target="../charts/char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34.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3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3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3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0.png"/><Relationship Id="rId4" Type="http://schemas.openxmlformats.org/officeDocument/2006/relationships/image" Target="../media/image7.png"/><Relationship Id="rId5"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3.png"/><Relationship Id="rId4" Type="http://schemas.openxmlformats.org/officeDocument/2006/relationships/image" Target="../media/image29.png"/><Relationship Id="rId9" Type="http://schemas.openxmlformats.org/officeDocument/2006/relationships/hyperlink" Target="https://www.youtube.com/@scoutingmbg7188/videos" TargetMode="External"/><Relationship Id="rId5" Type="http://schemas.openxmlformats.org/officeDocument/2006/relationships/image" Target="../media/image19.png"/><Relationship Id="rId6" Type="http://schemas.openxmlformats.org/officeDocument/2006/relationships/image" Target="../media/image16.png"/><Relationship Id="rId7" Type="http://schemas.openxmlformats.org/officeDocument/2006/relationships/image" Target="../media/image27.png"/><Relationship Id="rId8"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7.png"/><Relationship Id="rId4" Type="http://schemas.openxmlformats.org/officeDocument/2006/relationships/image" Target="../media/image26.png"/><Relationship Id="rId5" Type="http://schemas.openxmlformats.org/officeDocument/2006/relationships/image" Target="../media/image13.png"/><Relationship Id="rId6" Type="http://schemas.openxmlformats.org/officeDocument/2006/relationships/image" Target="../media/image24.png"/><Relationship Id="rId7" Type="http://schemas.openxmlformats.org/officeDocument/2006/relationships/image" Target="../media/image3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1.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3" name="Shape 113"/>
        <p:cNvGrpSpPr/>
        <p:nvPr/>
      </p:nvGrpSpPr>
      <p:grpSpPr>
        <a:xfrm>
          <a:off x="0" y="0"/>
          <a:ext cx="0" cy="0"/>
          <a:chOff x="0" y="0"/>
          <a:chExt cx="0" cy="0"/>
        </a:xfrm>
      </p:grpSpPr>
      <p:sp>
        <p:nvSpPr>
          <p:cNvPr id="114" name="Google Shape;114;p1"/>
          <p:cNvSpPr/>
          <p:nvPr/>
        </p:nvSpPr>
        <p:spPr>
          <a:xfrm>
            <a:off x="0" y="0"/>
            <a:ext cx="9141714"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5" name="Google Shape;115;p1"/>
          <p:cNvSpPr/>
          <p:nvPr/>
        </p:nvSpPr>
        <p:spPr>
          <a:xfrm flipH="1">
            <a:off x="632016" y="1766812"/>
            <a:ext cx="616869" cy="4232692"/>
          </a:xfrm>
          <a:custGeom>
            <a:rect b="b" l="l" r="r" t="t"/>
            <a:pathLst>
              <a:path extrusionOk="0" h="2732" w="491">
                <a:moveTo>
                  <a:pt x="491" y="2247"/>
                </a:moveTo>
                <a:lnTo>
                  <a:pt x="0" y="2732"/>
                </a:lnTo>
                <a:lnTo>
                  <a:pt x="0" y="486"/>
                </a:lnTo>
                <a:lnTo>
                  <a:pt x="491" y="0"/>
                </a:lnTo>
                <a:lnTo>
                  <a:pt x="491" y="2247"/>
                </a:lnTo>
                <a:close/>
              </a:path>
            </a:pathLst>
          </a:custGeom>
          <a:solidFill>
            <a:srgbClr val="1F386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6" name="Google Shape;116;p1"/>
          <p:cNvSpPr/>
          <p:nvPr/>
        </p:nvSpPr>
        <p:spPr>
          <a:xfrm flipH="1">
            <a:off x="632016" y="1423780"/>
            <a:ext cx="515816" cy="3820236"/>
          </a:xfrm>
          <a:custGeom>
            <a:rect b="b" l="l" r="r" t="t"/>
            <a:pathLst>
              <a:path extrusionOk="0" h="2447" w="414">
                <a:moveTo>
                  <a:pt x="414" y="2447"/>
                </a:moveTo>
                <a:lnTo>
                  <a:pt x="0" y="2247"/>
                </a:lnTo>
                <a:lnTo>
                  <a:pt x="0" y="0"/>
                </a:lnTo>
                <a:lnTo>
                  <a:pt x="414" y="200"/>
                </a:lnTo>
                <a:lnTo>
                  <a:pt x="414" y="2447"/>
                </a:lnTo>
                <a:close/>
              </a:path>
            </a:pathLst>
          </a:custGeom>
          <a:solidFill>
            <a:srgbClr val="2F549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7" name="Google Shape;117;p1"/>
          <p:cNvSpPr/>
          <p:nvPr/>
        </p:nvSpPr>
        <p:spPr>
          <a:xfrm flipH="1">
            <a:off x="887432" y="1239381"/>
            <a:ext cx="260400" cy="3699705"/>
          </a:xfrm>
          <a:custGeom>
            <a:rect b="b" l="l" r="r" t="t"/>
            <a:pathLst>
              <a:path extrusionOk="0" h="2358" w="209">
                <a:moveTo>
                  <a:pt x="209" y="2246"/>
                </a:moveTo>
                <a:lnTo>
                  <a:pt x="0" y="2358"/>
                </a:lnTo>
                <a:lnTo>
                  <a:pt x="0" y="111"/>
                </a:lnTo>
                <a:lnTo>
                  <a:pt x="209" y="0"/>
                </a:lnTo>
                <a:lnTo>
                  <a:pt x="209" y="2246"/>
                </a:lnTo>
                <a:close/>
              </a:path>
            </a:pathLst>
          </a:custGeom>
          <a:solidFill>
            <a:srgbClr val="1F386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8" name="Google Shape;118;p1"/>
          <p:cNvSpPr/>
          <p:nvPr/>
        </p:nvSpPr>
        <p:spPr>
          <a:xfrm flipH="1">
            <a:off x="887431" y="1230651"/>
            <a:ext cx="7656494" cy="3531073"/>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9" name="Google Shape;119;p1"/>
          <p:cNvSpPr txBox="1"/>
          <p:nvPr>
            <p:ph type="title"/>
          </p:nvPr>
        </p:nvSpPr>
        <p:spPr>
          <a:xfrm>
            <a:off x="1403247" y="1607809"/>
            <a:ext cx="6927020" cy="287668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4000"/>
              <a:buFont typeface="Arial"/>
              <a:buNone/>
            </a:pPr>
            <a:r>
              <a:rPr b="1" lang="en-US" sz="4000">
                <a:solidFill>
                  <a:srgbClr val="FFFFFF"/>
                </a:solidFill>
                <a:latin typeface="Arial"/>
                <a:ea typeface="Arial"/>
                <a:cs typeface="Arial"/>
                <a:sym typeface="Arial"/>
              </a:rPr>
              <a:t>Ouder informatie ochtend</a:t>
            </a:r>
            <a:endParaRPr b="1" sz="4000">
              <a:solidFill>
                <a:srgbClr val="FFFFFF"/>
              </a:solidFill>
              <a:latin typeface="Arial"/>
              <a:ea typeface="Arial"/>
              <a:cs typeface="Arial"/>
              <a:sym typeface="Arial"/>
            </a:endParaRPr>
          </a:p>
        </p:txBody>
      </p:sp>
      <p:sp>
        <p:nvSpPr>
          <p:cNvPr id="120" name="Google Shape;120;p1"/>
          <p:cNvSpPr txBox="1"/>
          <p:nvPr>
            <p:ph idx="1" type="body"/>
          </p:nvPr>
        </p:nvSpPr>
        <p:spPr>
          <a:xfrm>
            <a:off x="1490624" y="4939086"/>
            <a:ext cx="6752266" cy="1224322"/>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1700"/>
              <a:buNone/>
            </a:pPr>
            <a:r>
              <a:rPr lang="en-US" sz="1700">
                <a:solidFill>
                  <a:schemeClr val="dk1"/>
                </a:solidFill>
                <a:latin typeface="Arial"/>
                <a:ea typeface="Arial"/>
                <a:cs typeface="Arial"/>
                <a:sym typeface="Arial"/>
              </a:rPr>
              <a:t>Scouting jaar 2023/2024</a:t>
            </a:r>
            <a:endParaRPr/>
          </a:p>
          <a:p>
            <a:pPr indent="0" lvl="0" marL="0" rtl="0" algn="l">
              <a:lnSpc>
                <a:spcPct val="90000"/>
              </a:lnSpc>
              <a:spcBef>
                <a:spcPts val="1000"/>
              </a:spcBef>
              <a:spcAft>
                <a:spcPts val="0"/>
              </a:spcAft>
              <a:buClr>
                <a:schemeClr val="dk1"/>
              </a:buClr>
              <a:buSzPts val="1700"/>
              <a:buNone/>
            </a:pPr>
            <a:r>
              <a:rPr lang="en-US" sz="1700">
                <a:solidFill>
                  <a:schemeClr val="dk1"/>
                </a:solidFill>
                <a:latin typeface="Arial"/>
                <a:ea typeface="Arial"/>
                <a:cs typeface="Arial"/>
                <a:sym typeface="Arial"/>
              </a:rPr>
              <a:t>7</a:t>
            </a:r>
            <a:r>
              <a:rPr lang="en-US" sz="1700">
                <a:solidFill>
                  <a:schemeClr val="dk1"/>
                </a:solidFill>
                <a:latin typeface="Arial"/>
                <a:ea typeface="Arial"/>
                <a:cs typeface="Arial"/>
                <a:sym typeface="Arial"/>
              </a:rPr>
              <a:t> oktober 2023 13:00</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pic>
        <p:nvPicPr>
          <p:cNvPr id="238" name="Google Shape;238;p9"/>
          <p:cNvPicPr preferRelativeResize="0"/>
          <p:nvPr/>
        </p:nvPicPr>
        <p:blipFill rotWithShape="1">
          <a:blip r:embed="rId3">
            <a:alphaModFix/>
          </a:blip>
          <a:srcRect b="0" l="0" r="0" t="0"/>
          <a:stretch/>
        </p:blipFill>
        <p:spPr>
          <a:xfrm>
            <a:off x="323482" y="754148"/>
            <a:ext cx="8497036" cy="534970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10"/>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300"/>
              <a:buFont typeface="Calibri"/>
              <a:buNone/>
            </a:pPr>
            <a:r>
              <a:rPr b="1" lang="en-US"/>
              <a:t>Bestuur </a:t>
            </a:r>
            <a:endParaRPr/>
          </a:p>
        </p:txBody>
      </p:sp>
      <p:graphicFrame>
        <p:nvGraphicFramePr>
          <p:cNvPr id="244" name="Google Shape;244;p10"/>
          <p:cNvGraphicFramePr/>
          <p:nvPr/>
        </p:nvGraphicFramePr>
        <p:xfrm>
          <a:off x="1257300" y="1690689"/>
          <a:ext cx="3000000" cy="3000000"/>
        </p:xfrm>
        <a:graphic>
          <a:graphicData uri="http://schemas.openxmlformats.org/drawingml/2006/table">
            <a:tbl>
              <a:tblPr bandRow="1" firstRow="1">
                <a:noFill/>
                <a:tableStyleId>{4E3F2821-7BEA-4BF2-B2C3-6637C52D1B1A}</a:tableStyleId>
              </a:tblPr>
              <a:tblGrid>
                <a:gridCol w="2157850"/>
                <a:gridCol w="1875075"/>
              </a:tblGrid>
              <a:tr h="370850">
                <a:tc>
                  <a:txBody>
                    <a:bodyPr/>
                    <a:lstStyle/>
                    <a:p>
                      <a:pPr indent="0" lvl="0" marL="0" marR="0" rtl="0" algn="l">
                        <a:lnSpc>
                          <a:spcPct val="100000"/>
                        </a:lnSpc>
                        <a:spcBef>
                          <a:spcPts val="0"/>
                        </a:spcBef>
                        <a:spcAft>
                          <a:spcPts val="0"/>
                        </a:spcAft>
                        <a:buClr>
                          <a:srgbClr val="000000"/>
                        </a:buClr>
                        <a:buSzPts val="1350"/>
                        <a:buFont typeface="Arial"/>
                        <a:buNone/>
                      </a:pPr>
                      <a:r>
                        <a:rPr lang="en-US" sz="1350" u="none" cap="none" strike="noStrike"/>
                        <a:t>Rol</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350"/>
                        <a:buFont typeface="Arial"/>
                        <a:buNone/>
                      </a:pPr>
                      <a:r>
                        <a:t/>
                      </a:r>
                      <a:endParaRPr sz="1400" u="none" cap="none" strike="noStrike"/>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2000"/>
                        <a:buFont typeface="Arial"/>
                        <a:buNone/>
                      </a:pPr>
                      <a:r>
                        <a:rPr lang="en-US" sz="2000" u="none" cap="none" strike="noStrike"/>
                        <a:t>Voorzitter</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2000"/>
                        <a:buFont typeface="Arial"/>
                        <a:buNone/>
                      </a:pPr>
                      <a:r>
                        <a:rPr lang="en-US" sz="2000"/>
                        <a:t>Ilse</a:t>
                      </a:r>
                      <a:endParaRPr sz="1400" u="none" cap="none" strike="noStrike"/>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2000"/>
                        <a:buFont typeface="Arial"/>
                        <a:buNone/>
                      </a:pPr>
                      <a:r>
                        <a:rPr lang="en-US" sz="2000" u="none" cap="none" strike="noStrike"/>
                        <a:t>Groepsbegeleiding</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2000"/>
                        <a:buFont typeface="Arial"/>
                        <a:buNone/>
                      </a:pPr>
                      <a:r>
                        <a:rPr lang="en-US" sz="2000"/>
                        <a:t>Inge</a:t>
                      </a:r>
                      <a:endParaRPr sz="2000"/>
                    </a:p>
                    <a:p>
                      <a:pPr indent="0" lvl="0" marL="0" marR="0" rtl="0" algn="l">
                        <a:lnSpc>
                          <a:spcPct val="100000"/>
                        </a:lnSpc>
                        <a:spcBef>
                          <a:spcPts val="0"/>
                        </a:spcBef>
                        <a:spcAft>
                          <a:spcPts val="0"/>
                        </a:spcAft>
                        <a:buClr>
                          <a:srgbClr val="000000"/>
                        </a:buClr>
                        <a:buSzPts val="2000"/>
                        <a:buFont typeface="Arial"/>
                        <a:buNone/>
                      </a:pPr>
                      <a:r>
                        <a:rPr lang="en-US" sz="2000"/>
                        <a:t>Robin</a:t>
                      </a:r>
                      <a:endParaRPr sz="2000"/>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2000"/>
                        <a:buFont typeface="Arial"/>
                        <a:buNone/>
                      </a:pPr>
                      <a:r>
                        <a:rPr lang="en-US" sz="2000" u="none" cap="none" strike="noStrike"/>
                        <a:t>Penningmeester</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2000"/>
                        <a:buFont typeface="Arial"/>
                        <a:buNone/>
                      </a:pPr>
                      <a:r>
                        <a:rPr lang="en-US" sz="2000" u="none" cap="none" strike="noStrike"/>
                        <a:t>Ro</a:t>
                      </a:r>
                      <a:r>
                        <a:rPr lang="en-US" sz="2000"/>
                        <a:t>gier</a:t>
                      </a:r>
                      <a:endParaRPr sz="1400" u="none" cap="none" strike="noStrike"/>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2000"/>
                        <a:buFont typeface="Arial"/>
                        <a:buNone/>
                      </a:pPr>
                      <a:r>
                        <a:rPr lang="en-US" sz="2000" u="none" cap="none" strike="noStrike"/>
                        <a:t>Secretaris</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2000"/>
                        <a:buFont typeface="Arial"/>
                        <a:buNone/>
                      </a:pPr>
                      <a:r>
                        <a:rPr lang="en-US" sz="2000" u="none" cap="none" strike="noStrike"/>
                        <a:t>Constantijn</a:t>
                      </a:r>
                      <a:endParaRPr sz="1400" u="none" cap="none" strike="noStrike"/>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2000"/>
                        <a:buFont typeface="Arial"/>
                        <a:buNone/>
                      </a:pPr>
                      <a:r>
                        <a:rPr lang="en-US" sz="2000" u="none" cap="none" strike="noStrike"/>
                        <a:t>Adviseur</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2000"/>
                        <a:buFont typeface="Arial"/>
                        <a:buNone/>
                      </a:pPr>
                      <a:r>
                        <a:rPr lang="en-US" sz="2000" u="none" cap="none" strike="noStrike"/>
                        <a:t>Melanie</a:t>
                      </a:r>
                      <a:endParaRPr sz="1400" u="none" cap="none" strike="noStrike"/>
                    </a:p>
                  </a:txBody>
                  <a:tcPr marT="45725" marB="45725" marR="91450" marL="91450"/>
                </a:tc>
              </a:tr>
            </a:tbl>
          </a:graphicData>
        </a:graphic>
      </p:graphicFrame>
      <p:sp>
        <p:nvSpPr>
          <p:cNvPr id="245" name="Google Shape;245;p10"/>
          <p:cNvSpPr txBox="1"/>
          <p:nvPr/>
        </p:nvSpPr>
        <p:spPr>
          <a:xfrm>
            <a:off x="1257300" y="4735078"/>
            <a:ext cx="6733508" cy="823853"/>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dk1"/>
              </a:buClr>
              <a:buSzPts val="3300"/>
              <a:buFont typeface="Calibri"/>
              <a:buNone/>
            </a:pPr>
            <a:r>
              <a:rPr b="1" i="0" lang="en-US" sz="3300" u="none" cap="none" strike="noStrike">
                <a:solidFill>
                  <a:schemeClr val="dk1"/>
                </a:solidFill>
                <a:latin typeface="Calibri"/>
                <a:ea typeface="Calibri"/>
                <a:cs typeface="Calibri"/>
                <a:sym typeface="Calibri"/>
              </a:rPr>
              <a:t>Even…</a:t>
            </a:r>
            <a:endParaRPr b="1" i="0" sz="33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pic>
        <p:nvPicPr>
          <p:cNvPr id="250" name="Google Shape;250;p11"/>
          <p:cNvPicPr preferRelativeResize="0"/>
          <p:nvPr/>
        </p:nvPicPr>
        <p:blipFill rotWithShape="1">
          <a:blip r:embed="rId3">
            <a:alphaModFix/>
          </a:blip>
          <a:srcRect b="0" l="0" r="0" t="0"/>
          <a:stretch/>
        </p:blipFill>
        <p:spPr>
          <a:xfrm>
            <a:off x="411119" y="868458"/>
            <a:ext cx="8321761" cy="512108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4" name="Shape 254"/>
        <p:cNvGrpSpPr/>
        <p:nvPr/>
      </p:nvGrpSpPr>
      <p:grpSpPr>
        <a:xfrm>
          <a:off x="0" y="0"/>
          <a:ext cx="0" cy="0"/>
          <a:chOff x="0" y="0"/>
          <a:chExt cx="0" cy="0"/>
        </a:xfrm>
      </p:grpSpPr>
      <p:sp>
        <p:nvSpPr>
          <p:cNvPr id="255" name="Google Shape;255;p12"/>
          <p:cNvSpPr/>
          <p:nvPr/>
        </p:nvSpPr>
        <p:spPr>
          <a:xfrm>
            <a:off x="0" y="0"/>
            <a:ext cx="9141713"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56" name="Google Shape;256;p12"/>
          <p:cNvSpPr txBox="1"/>
          <p:nvPr>
            <p:ph type="title"/>
          </p:nvPr>
        </p:nvSpPr>
        <p:spPr>
          <a:xfrm>
            <a:off x="627510" y="84549"/>
            <a:ext cx="4501582" cy="1495425"/>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3500"/>
              <a:buFont typeface="Calibri"/>
              <a:buNone/>
            </a:pPr>
            <a:r>
              <a:rPr lang="en-US" sz="3500"/>
              <a:t>Ilse Oerlemans -- voorzitter</a:t>
            </a:r>
            <a:endParaRPr sz="3500"/>
          </a:p>
        </p:txBody>
      </p:sp>
      <p:sp>
        <p:nvSpPr>
          <p:cNvPr id="257" name="Google Shape;257;p12"/>
          <p:cNvSpPr txBox="1"/>
          <p:nvPr/>
        </p:nvSpPr>
        <p:spPr>
          <a:xfrm>
            <a:off x="357022" y="1408490"/>
            <a:ext cx="4745044" cy="4250058"/>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Ik ben Ilse Oerlemans, </a:t>
            </a:r>
            <a:r>
              <a:rPr lang="en-US" sz="1200">
                <a:solidFill>
                  <a:schemeClr val="dk1"/>
                </a:solidFill>
                <a:latin typeface="Calibri"/>
                <a:ea typeface="Calibri"/>
                <a:cs typeface="Calibri"/>
                <a:sym typeface="Calibri"/>
              </a:rPr>
              <a:t>50</a:t>
            </a:r>
            <a:r>
              <a:rPr b="0" i="0" lang="en-US" sz="1200" u="none" cap="none" strike="noStrike">
                <a:solidFill>
                  <a:schemeClr val="dk1"/>
                </a:solidFill>
                <a:latin typeface="Calibri"/>
                <a:ea typeface="Calibri"/>
                <a:cs typeface="Calibri"/>
                <a:sym typeface="Calibri"/>
              </a:rPr>
              <a:t> jaar en ben moeder van een zoon en dochter van 17 jaar. Ik woon in Waalwijk (Zanddonk) en werk  als inkomensconsulent.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80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Vanaf 11-jarige leeftijd is het scoutingvirus bij mij toegeslagen en dat is niet meer weg geweest. Na als jeugdlid de scouts (toen nog gidsen) en explorers (toen nog rowans/sherpa’s) te zijn doorlopen, ben ik leiding geweest bij de explorers, scouts en bevers. In het bestuur heb ik de functies van penningsmeester en groepsbegeleider vervuld. Daarnaast heb ik het spelteam opgericht om de leiding te ontlasten voor de organisatie van de groepsactiviteiten. In 2013 ben ik gestopt als vrijwilliger bij scouting, vanwege drukte met studie, gezin en werk. Ik ben altijd betrokken gebleven bij de MBG, mijn dochter Yara zit vanaf haar vijfde bij scouting en is inmiddels explorer.  </a:t>
            </a:r>
            <a:endParaRPr b="0" i="0" sz="1200" u="none" cap="none" strike="noStrike">
              <a:solidFill>
                <a:schemeClr val="dk1"/>
              </a:solidFill>
              <a:latin typeface="Calibri"/>
              <a:ea typeface="Calibri"/>
              <a:cs typeface="Calibri"/>
              <a:sym typeface="Calibri"/>
            </a:endParaRPr>
          </a:p>
          <a:p>
            <a:pPr indent="0" lvl="0" marL="0" marR="0" rtl="0" algn="l">
              <a:lnSpc>
                <a:spcPct val="90000"/>
              </a:lnSpc>
              <a:spcBef>
                <a:spcPts val="800"/>
              </a:spcBef>
              <a:spcAft>
                <a:spcPts val="0"/>
              </a:spcAft>
              <a:buClr>
                <a:srgbClr val="000000"/>
              </a:buClr>
              <a:buSzPts val="1200"/>
              <a:buFont typeface="Arial"/>
              <a:buNone/>
            </a:pPr>
            <a:r>
              <a:rPr lang="en-US" sz="1200">
                <a:solidFill>
                  <a:schemeClr val="dk1"/>
                </a:solidFill>
                <a:latin typeface="Calibri"/>
                <a:ea typeface="Calibri"/>
                <a:cs typeface="Calibri"/>
                <a:sym typeface="Calibri"/>
              </a:rPr>
              <a:t>Sinds september 2022 ben ik voorzitter van de MBG. Met alle vrijwilligers die betrokken zijn bij deze groep vind ik het een mooie uitdaging om de jeugd scouting te laten beleven ! </a:t>
            </a:r>
            <a:endParaRPr sz="1200">
              <a:solidFill>
                <a:schemeClr val="dk1"/>
              </a:solidFill>
              <a:latin typeface="Calibri"/>
              <a:ea typeface="Calibri"/>
              <a:cs typeface="Calibri"/>
              <a:sym typeface="Calibri"/>
            </a:endParaRPr>
          </a:p>
          <a:p>
            <a:pPr indent="0" lvl="0" marL="0" marR="0" rtl="0" algn="l">
              <a:lnSpc>
                <a:spcPct val="90000"/>
              </a:lnSpc>
              <a:spcBef>
                <a:spcPts val="800"/>
              </a:spcBef>
              <a:spcAft>
                <a:spcPts val="0"/>
              </a:spcAft>
              <a:buClr>
                <a:srgbClr val="000000"/>
              </a:buClr>
              <a:buSzPts val="1200"/>
              <a:buFont typeface="Arial"/>
              <a:buNone/>
            </a:pPr>
            <a:r>
              <a:t/>
            </a:r>
            <a:endParaRPr sz="1200">
              <a:solidFill>
                <a:schemeClr val="dk1"/>
              </a:solidFill>
              <a:latin typeface="Calibri"/>
              <a:ea typeface="Calibri"/>
              <a:cs typeface="Calibri"/>
              <a:sym typeface="Calibri"/>
            </a:endParaRPr>
          </a:p>
          <a:p>
            <a:pPr indent="0" lvl="0" marL="0" marR="0" rtl="0" algn="l">
              <a:lnSpc>
                <a:spcPct val="90000"/>
              </a:lnSpc>
              <a:spcBef>
                <a:spcPts val="800"/>
              </a:spcBef>
              <a:spcAft>
                <a:spcPts val="0"/>
              </a:spcAft>
              <a:buClr>
                <a:srgbClr val="000000"/>
              </a:buClr>
              <a:buSzPts val="1200"/>
              <a:buFont typeface="Arial"/>
              <a:buNone/>
            </a:pPr>
            <a:r>
              <a:rPr lang="en-US" sz="1200">
                <a:solidFill>
                  <a:schemeClr val="dk1"/>
                </a:solidFill>
                <a:latin typeface="Calibri"/>
                <a:ea typeface="Calibri"/>
                <a:cs typeface="Calibri"/>
                <a:sym typeface="Calibri"/>
              </a:rPr>
              <a:t>Op naar een mooi scoutingseizoen 2023-2024 waarin we volgend jaar ons 65-jarig bestaan vieren. </a:t>
            </a:r>
            <a:endParaRPr sz="1200">
              <a:solidFill>
                <a:schemeClr val="dk1"/>
              </a:solidFill>
              <a:latin typeface="Calibri"/>
              <a:ea typeface="Calibri"/>
              <a:cs typeface="Calibri"/>
              <a:sym typeface="Calibri"/>
            </a:endParaRPr>
          </a:p>
          <a:p>
            <a:pPr indent="0" lvl="0" marL="0" marR="0" rtl="0" algn="l">
              <a:lnSpc>
                <a:spcPct val="90000"/>
              </a:lnSpc>
              <a:spcBef>
                <a:spcPts val="800"/>
              </a:spcBef>
              <a:spcAft>
                <a:spcPts val="0"/>
              </a:spcAft>
              <a:buClr>
                <a:srgbClr val="000000"/>
              </a:buClr>
              <a:buSzPts val="1200"/>
              <a:buFont typeface="Arial"/>
              <a:buNone/>
            </a:pPr>
            <a:r>
              <a:t/>
            </a:r>
            <a:endParaRPr b="0" i="0" sz="1400" u="none" cap="none" strike="noStrike">
              <a:solidFill>
                <a:srgbClr val="000000"/>
              </a:solidFill>
              <a:latin typeface="Arial"/>
              <a:ea typeface="Arial"/>
              <a:cs typeface="Arial"/>
              <a:sym typeface="Arial"/>
            </a:endParaRPr>
          </a:p>
        </p:txBody>
      </p:sp>
      <p:pic>
        <p:nvPicPr>
          <p:cNvPr descr="Afbeelding met persoon, binnen&#10;&#10;Automatisch gegenereerde beschrijving" id="258" name="Google Shape;258;p12"/>
          <p:cNvPicPr preferRelativeResize="0"/>
          <p:nvPr/>
        </p:nvPicPr>
        <p:blipFill rotWithShape="1">
          <a:blip r:embed="rId3">
            <a:alphaModFix/>
          </a:blip>
          <a:srcRect b="23267" l="0" r="0" t="3934"/>
          <a:stretch/>
        </p:blipFill>
        <p:spPr>
          <a:xfrm rot="5400000">
            <a:off x="3842790" y="1556790"/>
            <a:ext cx="6858000" cy="3744420"/>
          </a:xfrm>
          <a:prstGeom prst="rect">
            <a:avLst/>
          </a:prstGeom>
          <a:noFill/>
          <a:ln>
            <a:noFill/>
          </a:ln>
        </p:spPr>
      </p:pic>
      <p:pic>
        <p:nvPicPr>
          <p:cNvPr id="259" name="Google Shape;259;p12"/>
          <p:cNvPicPr preferRelativeResize="0"/>
          <p:nvPr/>
        </p:nvPicPr>
        <p:blipFill rotWithShape="1">
          <a:blip r:embed="rId4">
            <a:alphaModFix/>
          </a:blip>
          <a:srcRect b="0" l="0" r="0" t="0"/>
          <a:stretch/>
        </p:blipFill>
        <p:spPr>
          <a:xfrm>
            <a:off x="3584449" y="4903663"/>
            <a:ext cx="1770172" cy="236022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3" name="Shape 263"/>
        <p:cNvGrpSpPr/>
        <p:nvPr/>
      </p:nvGrpSpPr>
      <p:grpSpPr>
        <a:xfrm>
          <a:off x="0" y="0"/>
          <a:ext cx="0" cy="0"/>
          <a:chOff x="0" y="0"/>
          <a:chExt cx="0" cy="0"/>
        </a:xfrm>
      </p:grpSpPr>
      <p:sp>
        <p:nvSpPr>
          <p:cNvPr id="264" name="Google Shape;264;p13"/>
          <p:cNvSpPr/>
          <p:nvPr/>
        </p:nvSpPr>
        <p:spPr>
          <a:xfrm>
            <a:off x="0" y="0"/>
            <a:ext cx="9144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65" name="Google Shape;265;p13"/>
          <p:cNvSpPr/>
          <p:nvPr/>
        </p:nvSpPr>
        <p:spPr>
          <a:xfrm>
            <a:off x="-11271" y="-1"/>
            <a:ext cx="9144000" cy="6857999"/>
          </a:xfrm>
          <a:prstGeom prst="rect">
            <a:avLst/>
          </a:prstGeom>
          <a:solidFill>
            <a:srgbClr val="82766A">
              <a:alpha val="1450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66" name="Google Shape;266;p13"/>
          <p:cNvSpPr txBox="1"/>
          <p:nvPr>
            <p:ph type="title"/>
          </p:nvPr>
        </p:nvSpPr>
        <p:spPr>
          <a:xfrm>
            <a:off x="542544" y="371856"/>
            <a:ext cx="3006990" cy="1568583"/>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lang="en-US" sz="2800"/>
              <a:t>Inge van Bruchem-Loonen</a:t>
            </a:r>
            <a:br>
              <a:rPr lang="en-US" sz="2800"/>
            </a:br>
            <a:r>
              <a:rPr lang="en-US" sz="2800"/>
              <a:t>-</a:t>
            </a:r>
            <a:br>
              <a:rPr lang="en-US" sz="2800"/>
            </a:br>
            <a:r>
              <a:rPr lang="en-US" sz="2800"/>
              <a:t>Groepsbegeleider</a:t>
            </a:r>
            <a:endParaRPr sz="2800"/>
          </a:p>
        </p:txBody>
      </p:sp>
      <p:sp>
        <p:nvSpPr>
          <p:cNvPr id="267" name="Google Shape;267;p13"/>
          <p:cNvSpPr txBox="1"/>
          <p:nvPr/>
        </p:nvSpPr>
        <p:spPr>
          <a:xfrm>
            <a:off x="208926" y="2017776"/>
            <a:ext cx="3340608" cy="362712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000000"/>
              </a:buClr>
              <a:buSzPts val="1100"/>
              <a:buFont typeface="Arial"/>
              <a:buNone/>
            </a:pPr>
            <a:r>
              <a:rPr b="0" i="0" lang="en-US" sz="1100" u="none" cap="none" strike="noStrike">
                <a:solidFill>
                  <a:schemeClr val="dk1"/>
                </a:solidFill>
                <a:latin typeface="Calibri"/>
                <a:ea typeface="Calibri"/>
                <a:cs typeface="Calibri"/>
                <a:sym typeface="Calibri"/>
              </a:rPr>
              <a:t>Ik ben 4</a:t>
            </a:r>
            <a:r>
              <a:rPr lang="en-US" sz="1100">
                <a:solidFill>
                  <a:schemeClr val="dk1"/>
                </a:solidFill>
                <a:latin typeface="Calibri"/>
                <a:ea typeface="Calibri"/>
                <a:cs typeface="Calibri"/>
                <a:sym typeface="Calibri"/>
              </a:rPr>
              <a:t>1</a:t>
            </a:r>
            <a:r>
              <a:rPr b="0" i="0" lang="en-US" sz="1100" u="none" cap="none" strike="noStrike">
                <a:solidFill>
                  <a:schemeClr val="dk1"/>
                </a:solidFill>
                <a:latin typeface="Calibri"/>
                <a:ea typeface="Calibri"/>
                <a:cs typeface="Calibri"/>
                <a:sym typeface="Calibri"/>
              </a:rPr>
              <a:t> jaar, woon in Drunen met man en 2 kinderen.</a:t>
            </a:r>
            <a:endParaRPr b="0" i="0" sz="1100" u="none" cap="none" strike="noStrike">
              <a:solidFill>
                <a:srgbClr val="000000"/>
              </a:solidFill>
              <a:latin typeface="Arial"/>
              <a:ea typeface="Arial"/>
              <a:cs typeface="Arial"/>
              <a:sym typeface="Arial"/>
            </a:endParaRPr>
          </a:p>
          <a:p>
            <a:pPr indent="0" lvl="0" marL="0" marR="0" rtl="0" algn="l">
              <a:lnSpc>
                <a:spcPct val="90000"/>
              </a:lnSpc>
              <a:spcBef>
                <a:spcPts val="800"/>
              </a:spcBef>
              <a:spcAft>
                <a:spcPts val="0"/>
              </a:spcAft>
              <a:buClr>
                <a:srgbClr val="000000"/>
              </a:buClr>
              <a:buSzPts val="1100"/>
              <a:buFont typeface="Arial"/>
              <a:buNone/>
            </a:pPr>
            <a:r>
              <a:rPr b="0" i="0" lang="en-US" sz="1100" u="none" cap="none" strike="noStrike">
                <a:solidFill>
                  <a:schemeClr val="dk1"/>
                </a:solidFill>
                <a:latin typeface="Calibri"/>
                <a:ea typeface="Calibri"/>
                <a:cs typeface="Calibri"/>
                <a:sym typeface="Calibri"/>
              </a:rPr>
              <a:t>Sinds 1989 lid van de leukste scouting vereniging van de regio.</a:t>
            </a:r>
            <a:endParaRPr b="0" i="0" sz="1100" u="none" cap="none" strike="noStrike">
              <a:solidFill>
                <a:srgbClr val="000000"/>
              </a:solidFill>
              <a:latin typeface="Arial"/>
              <a:ea typeface="Arial"/>
              <a:cs typeface="Arial"/>
              <a:sym typeface="Arial"/>
            </a:endParaRPr>
          </a:p>
          <a:p>
            <a:pPr indent="0" lvl="0" marL="0" marR="0" rtl="0" algn="l">
              <a:lnSpc>
                <a:spcPct val="90000"/>
              </a:lnSpc>
              <a:spcBef>
                <a:spcPts val="800"/>
              </a:spcBef>
              <a:spcAft>
                <a:spcPts val="0"/>
              </a:spcAft>
              <a:buClr>
                <a:srgbClr val="000000"/>
              </a:buClr>
              <a:buSzPts val="1100"/>
              <a:buFont typeface="Arial"/>
              <a:buNone/>
            </a:pPr>
            <a:r>
              <a:rPr b="0" i="0" lang="en-US" sz="1100" u="none" cap="none" strike="noStrike">
                <a:solidFill>
                  <a:schemeClr val="dk1"/>
                </a:solidFill>
                <a:latin typeface="Calibri"/>
                <a:ea typeface="Calibri"/>
                <a:cs typeface="Calibri"/>
                <a:sym typeface="Calibri"/>
              </a:rPr>
              <a:t>In 1989 begonnen bij de meisjes welpen (toen nog kabouters) , daarna scouts, explorers. </a:t>
            </a:r>
            <a:br>
              <a:rPr b="0" i="0" lang="en-US" sz="1100" u="none" cap="none" strike="noStrike">
                <a:solidFill>
                  <a:schemeClr val="dk1"/>
                </a:solidFill>
                <a:latin typeface="Calibri"/>
                <a:ea typeface="Calibri"/>
                <a:cs typeface="Calibri"/>
                <a:sym typeface="Calibri"/>
              </a:rPr>
            </a:br>
            <a:r>
              <a:rPr b="0" i="0" lang="en-US" sz="1100" u="none" cap="none" strike="noStrike">
                <a:solidFill>
                  <a:schemeClr val="dk1"/>
                </a:solidFill>
                <a:latin typeface="Calibri"/>
                <a:ea typeface="Calibri"/>
                <a:cs typeface="Calibri"/>
                <a:sym typeface="Calibri"/>
              </a:rPr>
              <a:t>Later leiding geweest bij de meisjes welpen, bevers (speltak opgericht) en explorers.</a:t>
            </a:r>
            <a:endParaRPr b="0" i="0" sz="1100" u="none" cap="none" strike="noStrike">
              <a:solidFill>
                <a:srgbClr val="000000"/>
              </a:solidFill>
              <a:latin typeface="Arial"/>
              <a:ea typeface="Arial"/>
              <a:cs typeface="Arial"/>
              <a:sym typeface="Arial"/>
            </a:endParaRPr>
          </a:p>
          <a:p>
            <a:pPr indent="0" lvl="0" marL="0" marR="0" rtl="0" algn="l">
              <a:lnSpc>
                <a:spcPct val="90000"/>
              </a:lnSpc>
              <a:spcBef>
                <a:spcPts val="800"/>
              </a:spcBef>
              <a:spcAft>
                <a:spcPts val="0"/>
              </a:spcAft>
              <a:buClr>
                <a:srgbClr val="000000"/>
              </a:buClr>
              <a:buSzPts val="1100"/>
              <a:buFont typeface="Arial"/>
              <a:buNone/>
            </a:pPr>
            <a:r>
              <a:rPr b="0" i="0" lang="en-US" sz="1100" u="none" cap="none" strike="noStrike">
                <a:solidFill>
                  <a:schemeClr val="dk1"/>
                </a:solidFill>
                <a:latin typeface="Calibri"/>
                <a:ea typeface="Calibri"/>
                <a:cs typeface="Calibri"/>
                <a:sym typeface="Calibri"/>
              </a:rPr>
              <a:t>Overige functies die ik heb gedaan zijn: oud papier coördinator, praktijkbegeleider, spelteam, sub- kampstaf bij de LSW (landelijke scouting wedstrijden)</a:t>
            </a:r>
            <a:endParaRPr b="0" i="0" sz="1100" u="none" cap="none" strike="noStrike">
              <a:solidFill>
                <a:schemeClr val="dk1"/>
              </a:solidFill>
              <a:latin typeface="Calibri"/>
              <a:ea typeface="Calibri"/>
              <a:cs typeface="Calibri"/>
              <a:sym typeface="Calibri"/>
            </a:endParaRPr>
          </a:p>
          <a:p>
            <a:pPr indent="0" lvl="0" marL="0" marR="0" rtl="0" algn="l">
              <a:lnSpc>
                <a:spcPct val="90000"/>
              </a:lnSpc>
              <a:spcBef>
                <a:spcPts val="800"/>
              </a:spcBef>
              <a:spcAft>
                <a:spcPts val="0"/>
              </a:spcAft>
              <a:buClr>
                <a:srgbClr val="000000"/>
              </a:buClr>
              <a:buSzPts val="1100"/>
              <a:buFont typeface="Arial"/>
              <a:buNone/>
            </a:pPr>
            <a:br>
              <a:rPr lang="en-US" sz="1100">
                <a:solidFill>
                  <a:schemeClr val="dk1"/>
                </a:solidFill>
                <a:latin typeface="Calibri"/>
                <a:ea typeface="Calibri"/>
                <a:cs typeface="Calibri"/>
                <a:sym typeface="Calibri"/>
              </a:rPr>
            </a:br>
            <a:r>
              <a:rPr lang="en-US" sz="1100">
                <a:solidFill>
                  <a:schemeClr val="dk1"/>
                </a:solidFill>
                <a:latin typeface="Calibri"/>
                <a:ea typeface="Calibri"/>
                <a:cs typeface="Calibri"/>
                <a:sym typeface="Calibri"/>
              </a:rPr>
              <a:t>Nu dus groepsbegeleider samen met Robin, wat een veelzijdige, </a:t>
            </a:r>
            <a:r>
              <a:rPr lang="en-US" sz="1100">
                <a:solidFill>
                  <a:schemeClr val="dk1"/>
                </a:solidFill>
                <a:latin typeface="Calibri"/>
                <a:ea typeface="Calibri"/>
                <a:cs typeface="Calibri"/>
                <a:sym typeface="Calibri"/>
              </a:rPr>
              <a:t>uitdagende</a:t>
            </a:r>
            <a:r>
              <a:rPr lang="en-US" sz="1100">
                <a:solidFill>
                  <a:schemeClr val="dk1"/>
                </a:solidFill>
                <a:latin typeface="Calibri"/>
                <a:ea typeface="Calibri"/>
                <a:cs typeface="Calibri"/>
                <a:sym typeface="Calibri"/>
              </a:rPr>
              <a:t> maar erg leuke functie is! </a:t>
            </a:r>
            <a:endParaRPr sz="1100">
              <a:solidFill>
                <a:schemeClr val="dk1"/>
              </a:solidFill>
              <a:latin typeface="Calibri"/>
              <a:ea typeface="Calibri"/>
              <a:cs typeface="Calibri"/>
              <a:sym typeface="Calibri"/>
            </a:endParaRPr>
          </a:p>
          <a:p>
            <a:pPr indent="0" lvl="0" marL="0" marR="0" rtl="0" algn="l">
              <a:lnSpc>
                <a:spcPct val="90000"/>
              </a:lnSpc>
              <a:spcBef>
                <a:spcPts val="800"/>
              </a:spcBef>
              <a:spcAft>
                <a:spcPts val="0"/>
              </a:spcAft>
              <a:buClr>
                <a:srgbClr val="000000"/>
              </a:buClr>
              <a:buSzPts val="1100"/>
              <a:buFont typeface="Arial"/>
              <a:buNone/>
            </a:pPr>
            <a:r>
              <a:rPr lang="en-US" sz="1100"/>
              <a:t>Robin en ik kennen de groep allebei erg goed,en we hebben op dit moment een top leiding team. </a:t>
            </a:r>
            <a:endParaRPr b="0" i="0" sz="1100" u="none" cap="none" strike="noStrike">
              <a:solidFill>
                <a:srgbClr val="000000"/>
              </a:solidFill>
              <a:latin typeface="Arial"/>
              <a:ea typeface="Arial"/>
              <a:cs typeface="Arial"/>
              <a:sym typeface="Arial"/>
            </a:endParaRPr>
          </a:p>
        </p:txBody>
      </p:sp>
      <p:pic>
        <p:nvPicPr>
          <p:cNvPr descr="Afbeelding met buiten, rots, gebouw, steen&#10;&#10;Automatisch gegenereerde beschrijving" id="268" name="Google Shape;268;p13"/>
          <p:cNvPicPr preferRelativeResize="0"/>
          <p:nvPr/>
        </p:nvPicPr>
        <p:blipFill rotWithShape="1">
          <a:blip r:embed="rId3">
            <a:alphaModFix/>
          </a:blip>
          <a:srcRect b="6569" l="0" r="1" t="9170"/>
          <a:stretch/>
        </p:blipFill>
        <p:spPr>
          <a:xfrm>
            <a:off x="3711141" y="1"/>
            <a:ext cx="5432859" cy="6857999"/>
          </a:xfrm>
          <a:custGeom>
            <a:rect b="b" l="l" r="r" t="t"/>
            <a:pathLst>
              <a:path extrusionOk="0" h="6857999" w="7243812">
                <a:moveTo>
                  <a:pt x="609803" y="0"/>
                </a:moveTo>
                <a:lnTo>
                  <a:pt x="1222601" y="0"/>
                </a:lnTo>
                <a:lnTo>
                  <a:pt x="1223032" y="1645"/>
                </a:lnTo>
                <a:lnTo>
                  <a:pt x="1343371" y="1645"/>
                </a:lnTo>
                <a:lnTo>
                  <a:pt x="1343665" y="0"/>
                </a:lnTo>
                <a:lnTo>
                  <a:pt x="1884172" y="0"/>
                </a:lnTo>
                <a:lnTo>
                  <a:pt x="1884280" y="1645"/>
                </a:lnTo>
                <a:lnTo>
                  <a:pt x="7243812" y="1645"/>
                </a:lnTo>
                <a:lnTo>
                  <a:pt x="7243812" y="6857999"/>
                </a:lnTo>
                <a:lnTo>
                  <a:pt x="133676" y="6857999"/>
                </a:lnTo>
                <a:lnTo>
                  <a:pt x="114609" y="6843646"/>
                </a:lnTo>
                <a:cubicBezTo>
                  <a:pt x="106811" y="6836369"/>
                  <a:pt x="103243" y="6828354"/>
                  <a:pt x="111459" y="6817746"/>
                </a:cubicBezTo>
                <a:cubicBezTo>
                  <a:pt x="93943" y="6769544"/>
                  <a:pt x="97901" y="6796071"/>
                  <a:pt x="113412" y="6759582"/>
                </a:cubicBezTo>
                <a:cubicBezTo>
                  <a:pt x="110188" y="6732087"/>
                  <a:pt x="99653" y="6727133"/>
                  <a:pt x="100729" y="6705297"/>
                </a:cubicBezTo>
                <a:cubicBezTo>
                  <a:pt x="94563" y="6675394"/>
                  <a:pt x="99792" y="6669536"/>
                  <a:pt x="87662" y="6640957"/>
                </a:cubicBezTo>
                <a:cubicBezTo>
                  <a:pt x="74199" y="6591883"/>
                  <a:pt x="82185" y="6576319"/>
                  <a:pt x="83084" y="6541313"/>
                </a:cubicBezTo>
                <a:cubicBezTo>
                  <a:pt x="82225" y="6490855"/>
                  <a:pt x="67640" y="6422980"/>
                  <a:pt x="59444" y="6370251"/>
                </a:cubicBezTo>
                <a:cubicBezTo>
                  <a:pt x="51248" y="6317522"/>
                  <a:pt x="30729" y="6270972"/>
                  <a:pt x="33908" y="6224938"/>
                </a:cubicBezTo>
                <a:lnTo>
                  <a:pt x="30063" y="6089693"/>
                </a:lnTo>
                <a:cubicBezTo>
                  <a:pt x="25730" y="6032039"/>
                  <a:pt x="3474" y="5997051"/>
                  <a:pt x="29101" y="5973994"/>
                </a:cubicBezTo>
                <a:cubicBezTo>
                  <a:pt x="17018" y="5940131"/>
                  <a:pt x="41135" y="5955713"/>
                  <a:pt x="33855" y="5939847"/>
                </a:cubicBezTo>
                <a:lnTo>
                  <a:pt x="12982" y="5906467"/>
                </a:lnTo>
                <a:lnTo>
                  <a:pt x="8416" y="5862699"/>
                </a:lnTo>
                <a:cubicBezTo>
                  <a:pt x="7895" y="5838948"/>
                  <a:pt x="8409" y="5853058"/>
                  <a:pt x="12052" y="5823324"/>
                </a:cubicBezTo>
                <a:cubicBezTo>
                  <a:pt x="11631" y="5805291"/>
                  <a:pt x="11213" y="5787258"/>
                  <a:pt x="10793" y="5769225"/>
                </a:cubicBezTo>
                <a:cubicBezTo>
                  <a:pt x="17866" y="5738356"/>
                  <a:pt x="19121" y="5696311"/>
                  <a:pt x="25986" y="5667896"/>
                </a:cubicBezTo>
                <a:cubicBezTo>
                  <a:pt x="16329" y="5647975"/>
                  <a:pt x="42195" y="5619318"/>
                  <a:pt x="43687" y="5594585"/>
                </a:cubicBezTo>
                <a:cubicBezTo>
                  <a:pt x="32512" y="5517959"/>
                  <a:pt x="44052" y="5536542"/>
                  <a:pt x="40019" y="5464225"/>
                </a:cubicBezTo>
                <a:cubicBezTo>
                  <a:pt x="32676" y="5400671"/>
                  <a:pt x="26469" y="5311951"/>
                  <a:pt x="22904" y="5269726"/>
                </a:cubicBezTo>
                <a:cubicBezTo>
                  <a:pt x="19341" y="5227501"/>
                  <a:pt x="14742" y="5212581"/>
                  <a:pt x="18628" y="5210876"/>
                </a:cubicBezTo>
                <a:cubicBezTo>
                  <a:pt x="-20300" y="5161742"/>
                  <a:pt x="15511" y="5141336"/>
                  <a:pt x="5392" y="5111369"/>
                </a:cubicBezTo>
                <a:cubicBezTo>
                  <a:pt x="10662" y="5053859"/>
                  <a:pt x="15546" y="5034036"/>
                  <a:pt x="13324" y="5009272"/>
                </a:cubicBezTo>
                <a:cubicBezTo>
                  <a:pt x="25126" y="4982633"/>
                  <a:pt x="74251" y="4956261"/>
                  <a:pt x="48699" y="4925805"/>
                </a:cubicBezTo>
                <a:cubicBezTo>
                  <a:pt x="76704" y="4931200"/>
                  <a:pt x="39437" y="4888353"/>
                  <a:pt x="62925" y="4877992"/>
                </a:cubicBezTo>
                <a:cubicBezTo>
                  <a:pt x="82480" y="4871554"/>
                  <a:pt x="75731" y="4857054"/>
                  <a:pt x="79496" y="4844323"/>
                </a:cubicBezTo>
                <a:cubicBezTo>
                  <a:pt x="97657" y="4832308"/>
                  <a:pt x="110974" y="4752352"/>
                  <a:pt x="101400" y="4733115"/>
                </a:cubicBezTo>
                <a:cubicBezTo>
                  <a:pt x="108185" y="4679357"/>
                  <a:pt x="119720" y="4662889"/>
                  <a:pt x="111223" y="4625153"/>
                </a:cubicBezTo>
                <a:cubicBezTo>
                  <a:pt x="106592" y="4588197"/>
                  <a:pt x="114401" y="4567830"/>
                  <a:pt x="126359" y="4539168"/>
                </a:cubicBezTo>
                <a:cubicBezTo>
                  <a:pt x="126535" y="4522289"/>
                  <a:pt x="126710" y="4505410"/>
                  <a:pt x="126886" y="4488531"/>
                </a:cubicBezTo>
                <a:cubicBezTo>
                  <a:pt x="126165" y="4473140"/>
                  <a:pt x="132917" y="4437329"/>
                  <a:pt x="135099" y="4411258"/>
                </a:cubicBezTo>
                <a:cubicBezTo>
                  <a:pt x="107667" y="4345686"/>
                  <a:pt x="146840" y="4280033"/>
                  <a:pt x="132327" y="4219510"/>
                </a:cubicBezTo>
                <a:cubicBezTo>
                  <a:pt x="138549" y="4158987"/>
                  <a:pt x="124091" y="4192084"/>
                  <a:pt x="172424" y="4048117"/>
                </a:cubicBezTo>
                <a:cubicBezTo>
                  <a:pt x="167703" y="4015047"/>
                  <a:pt x="203806" y="3905047"/>
                  <a:pt x="177666" y="3878222"/>
                </a:cubicBezTo>
                <a:cubicBezTo>
                  <a:pt x="167714" y="3821305"/>
                  <a:pt x="183914" y="3845122"/>
                  <a:pt x="156982" y="3778166"/>
                </a:cubicBezTo>
                <a:cubicBezTo>
                  <a:pt x="160365" y="3760234"/>
                  <a:pt x="142791" y="3724716"/>
                  <a:pt x="142115" y="3707357"/>
                </a:cubicBezTo>
                <a:cubicBezTo>
                  <a:pt x="139253" y="3688591"/>
                  <a:pt x="140202" y="3672776"/>
                  <a:pt x="139805" y="3665569"/>
                </a:cubicBezTo>
                <a:cubicBezTo>
                  <a:pt x="139778" y="3665084"/>
                  <a:pt x="139750" y="3664599"/>
                  <a:pt x="139723" y="3664114"/>
                </a:cubicBezTo>
                <a:lnTo>
                  <a:pt x="134134" y="3653088"/>
                </a:lnTo>
                <a:lnTo>
                  <a:pt x="126568" y="3641228"/>
                </a:lnTo>
                <a:cubicBezTo>
                  <a:pt x="126560" y="3629488"/>
                  <a:pt x="126549" y="3617747"/>
                  <a:pt x="126540" y="3606007"/>
                </a:cubicBezTo>
                <a:lnTo>
                  <a:pt x="134645" y="3597336"/>
                </a:lnTo>
                <a:lnTo>
                  <a:pt x="131649" y="3586412"/>
                </a:lnTo>
                <a:lnTo>
                  <a:pt x="134221" y="3569719"/>
                </a:lnTo>
                <a:lnTo>
                  <a:pt x="133795" y="3568021"/>
                </a:lnTo>
                <a:lnTo>
                  <a:pt x="130189" y="3553678"/>
                </a:lnTo>
                <a:lnTo>
                  <a:pt x="129827" y="3552249"/>
                </a:lnTo>
                <a:lnTo>
                  <a:pt x="122183" y="3542019"/>
                </a:lnTo>
                <a:lnTo>
                  <a:pt x="112426" y="3531201"/>
                </a:lnTo>
                <a:lnTo>
                  <a:pt x="105626" y="3496391"/>
                </a:lnTo>
                <a:lnTo>
                  <a:pt x="111971" y="3486850"/>
                </a:lnTo>
                <a:lnTo>
                  <a:pt x="106910" y="3476412"/>
                </a:lnTo>
                <a:cubicBezTo>
                  <a:pt x="105781" y="3466028"/>
                  <a:pt x="105824" y="3433967"/>
                  <a:pt x="105209" y="3424545"/>
                </a:cubicBezTo>
                <a:lnTo>
                  <a:pt x="103215" y="3419880"/>
                </a:lnTo>
                <a:lnTo>
                  <a:pt x="104953" y="3415218"/>
                </a:lnTo>
                <a:lnTo>
                  <a:pt x="101255" y="3409825"/>
                </a:lnTo>
                <a:lnTo>
                  <a:pt x="103044" y="3407057"/>
                </a:lnTo>
                <a:lnTo>
                  <a:pt x="89764" y="3378959"/>
                </a:lnTo>
                <a:lnTo>
                  <a:pt x="83991" y="3362948"/>
                </a:lnTo>
                <a:lnTo>
                  <a:pt x="66858" y="3332072"/>
                </a:lnTo>
                <a:lnTo>
                  <a:pt x="69057" y="3325671"/>
                </a:lnTo>
                <a:lnTo>
                  <a:pt x="51631" y="3278130"/>
                </a:lnTo>
                <a:lnTo>
                  <a:pt x="53959" y="3277179"/>
                </a:lnTo>
                <a:lnTo>
                  <a:pt x="60205" y="3262610"/>
                </a:lnTo>
                <a:lnTo>
                  <a:pt x="58998" y="3258677"/>
                </a:lnTo>
                <a:cubicBezTo>
                  <a:pt x="46010" y="3210316"/>
                  <a:pt x="80872" y="3236545"/>
                  <a:pt x="45170" y="3180546"/>
                </a:cubicBezTo>
                <a:cubicBezTo>
                  <a:pt x="53643" y="3171780"/>
                  <a:pt x="52550" y="3163902"/>
                  <a:pt x="45228" y="3151828"/>
                </a:cubicBezTo>
                <a:cubicBezTo>
                  <a:pt x="39651" y="3128169"/>
                  <a:pt x="64667" y="3124610"/>
                  <a:pt x="45020" y="3103777"/>
                </a:cubicBezTo>
                <a:cubicBezTo>
                  <a:pt x="59127" y="3105196"/>
                  <a:pt x="41123" y="3057428"/>
                  <a:pt x="57092" y="3065434"/>
                </a:cubicBezTo>
                <a:cubicBezTo>
                  <a:pt x="55435" y="3051512"/>
                  <a:pt x="40803" y="3032637"/>
                  <a:pt x="35088" y="3020247"/>
                </a:cubicBezTo>
                <a:cubicBezTo>
                  <a:pt x="32503" y="3002537"/>
                  <a:pt x="18197" y="3001119"/>
                  <a:pt x="22803" y="2991092"/>
                </a:cubicBezTo>
                <a:cubicBezTo>
                  <a:pt x="24338" y="2987749"/>
                  <a:pt x="27975" y="2983455"/>
                  <a:pt x="34850" y="2977278"/>
                </a:cubicBezTo>
                <a:cubicBezTo>
                  <a:pt x="22587" y="2954448"/>
                  <a:pt x="35600" y="2946689"/>
                  <a:pt x="36223" y="2911749"/>
                </a:cubicBezTo>
                <a:cubicBezTo>
                  <a:pt x="35158" y="2886513"/>
                  <a:pt x="29761" y="2843788"/>
                  <a:pt x="28462" y="2825860"/>
                </a:cubicBezTo>
                <a:cubicBezTo>
                  <a:pt x="28449" y="2818634"/>
                  <a:pt x="28437" y="2811409"/>
                  <a:pt x="28424" y="2804183"/>
                </a:cubicBezTo>
                <a:lnTo>
                  <a:pt x="21292" y="2790136"/>
                </a:lnTo>
                <a:lnTo>
                  <a:pt x="16179" y="2760208"/>
                </a:lnTo>
                <a:lnTo>
                  <a:pt x="22858" y="2751112"/>
                </a:lnTo>
                <a:lnTo>
                  <a:pt x="18505" y="2740278"/>
                </a:lnTo>
                <a:lnTo>
                  <a:pt x="22482" y="2726489"/>
                </a:lnTo>
                <a:lnTo>
                  <a:pt x="18175" y="2725052"/>
                </a:lnTo>
                <a:lnTo>
                  <a:pt x="10521" y="2715895"/>
                </a:lnTo>
                <a:lnTo>
                  <a:pt x="25499" y="2665666"/>
                </a:lnTo>
                <a:lnTo>
                  <a:pt x="30658" y="2635351"/>
                </a:lnTo>
                <a:cubicBezTo>
                  <a:pt x="30723" y="2625597"/>
                  <a:pt x="30791" y="2615842"/>
                  <a:pt x="30857" y="2606088"/>
                </a:cubicBezTo>
                <a:lnTo>
                  <a:pt x="37532" y="2596456"/>
                </a:lnTo>
                <a:cubicBezTo>
                  <a:pt x="41239" y="2582253"/>
                  <a:pt x="34640" y="2564757"/>
                  <a:pt x="36511" y="2549900"/>
                </a:cubicBezTo>
                <a:lnTo>
                  <a:pt x="53712" y="2496499"/>
                </a:lnTo>
                <a:cubicBezTo>
                  <a:pt x="53527" y="2492743"/>
                  <a:pt x="64725" y="2449625"/>
                  <a:pt x="64540" y="2445869"/>
                </a:cubicBezTo>
                <a:cubicBezTo>
                  <a:pt x="61940" y="2441580"/>
                  <a:pt x="65575" y="2413465"/>
                  <a:pt x="64348" y="2408995"/>
                </a:cubicBezTo>
                <a:cubicBezTo>
                  <a:pt x="100333" y="2407546"/>
                  <a:pt x="71752" y="2329020"/>
                  <a:pt x="101725" y="2335735"/>
                </a:cubicBezTo>
                <a:cubicBezTo>
                  <a:pt x="120512" y="2299003"/>
                  <a:pt x="138791" y="2291744"/>
                  <a:pt x="147278" y="2260088"/>
                </a:cubicBezTo>
                <a:cubicBezTo>
                  <a:pt x="152668" y="2224200"/>
                  <a:pt x="143589" y="2220953"/>
                  <a:pt x="152643" y="2193455"/>
                </a:cubicBezTo>
                <a:cubicBezTo>
                  <a:pt x="152701" y="2159228"/>
                  <a:pt x="131577" y="2138038"/>
                  <a:pt x="161815" y="2107942"/>
                </a:cubicBezTo>
                <a:lnTo>
                  <a:pt x="168884" y="2024270"/>
                </a:lnTo>
                <a:lnTo>
                  <a:pt x="210800" y="1969445"/>
                </a:lnTo>
                <a:lnTo>
                  <a:pt x="215063" y="1961162"/>
                </a:lnTo>
                <a:lnTo>
                  <a:pt x="226767" y="1945112"/>
                </a:lnTo>
                <a:lnTo>
                  <a:pt x="225906" y="1942021"/>
                </a:lnTo>
                <a:lnTo>
                  <a:pt x="220555" y="1935584"/>
                </a:lnTo>
                <a:cubicBezTo>
                  <a:pt x="220179" y="1930292"/>
                  <a:pt x="223282" y="1914884"/>
                  <a:pt x="223648" y="1910265"/>
                </a:cubicBezTo>
                <a:cubicBezTo>
                  <a:pt x="221934" y="1909994"/>
                  <a:pt x="221895" y="1909162"/>
                  <a:pt x="222758" y="1907867"/>
                </a:cubicBezTo>
                <a:lnTo>
                  <a:pt x="229387" y="1899379"/>
                </a:lnTo>
                <a:lnTo>
                  <a:pt x="231548" y="1895114"/>
                </a:lnTo>
                <a:lnTo>
                  <a:pt x="216553" y="1892417"/>
                </a:lnTo>
                <a:cubicBezTo>
                  <a:pt x="209075" y="1884999"/>
                  <a:pt x="222114" y="1866643"/>
                  <a:pt x="209739" y="1861483"/>
                </a:cubicBezTo>
                <a:cubicBezTo>
                  <a:pt x="214584" y="1853278"/>
                  <a:pt x="219066" y="1844665"/>
                  <a:pt x="222950" y="1835810"/>
                </a:cubicBezTo>
                <a:lnTo>
                  <a:pt x="224812" y="1830569"/>
                </a:lnTo>
                <a:lnTo>
                  <a:pt x="224522" y="1830429"/>
                </a:lnTo>
                <a:cubicBezTo>
                  <a:pt x="224224" y="1829219"/>
                  <a:pt x="224571" y="1827468"/>
                  <a:pt x="225830" y="1824832"/>
                </a:cubicBezTo>
                <a:lnTo>
                  <a:pt x="228207" y="1821003"/>
                </a:lnTo>
                <a:lnTo>
                  <a:pt x="230878" y="1807109"/>
                </a:lnTo>
                <a:lnTo>
                  <a:pt x="227355" y="1805316"/>
                </a:lnTo>
                <a:lnTo>
                  <a:pt x="228132" y="1804434"/>
                </a:lnTo>
                <a:cubicBezTo>
                  <a:pt x="237533" y="1798221"/>
                  <a:pt x="248274" y="1797417"/>
                  <a:pt x="223762" y="1784314"/>
                </a:cubicBezTo>
                <a:cubicBezTo>
                  <a:pt x="240655" y="1769422"/>
                  <a:pt x="224912" y="1763793"/>
                  <a:pt x="226521" y="1740358"/>
                </a:cubicBezTo>
                <a:cubicBezTo>
                  <a:pt x="240385" y="1732435"/>
                  <a:pt x="239102" y="1724301"/>
                  <a:pt x="233164" y="1715685"/>
                </a:cubicBezTo>
                <a:cubicBezTo>
                  <a:pt x="245499" y="1694404"/>
                  <a:pt x="240415" y="1672675"/>
                  <a:pt x="245819" y="1647555"/>
                </a:cubicBezTo>
                <a:cubicBezTo>
                  <a:pt x="268668" y="1622803"/>
                  <a:pt x="248434" y="1605585"/>
                  <a:pt x="254317" y="1578752"/>
                </a:cubicBezTo>
                <a:lnTo>
                  <a:pt x="249918" y="1546022"/>
                </a:lnTo>
                <a:cubicBezTo>
                  <a:pt x="251996" y="1543635"/>
                  <a:pt x="248777" y="1521210"/>
                  <a:pt x="248927" y="1519929"/>
                </a:cubicBezTo>
                <a:lnTo>
                  <a:pt x="248704" y="1519731"/>
                </a:lnTo>
                <a:lnTo>
                  <a:pt x="252245" y="1514846"/>
                </a:lnTo>
                <a:cubicBezTo>
                  <a:pt x="255314" y="1501295"/>
                  <a:pt x="252199" y="1477394"/>
                  <a:pt x="254681" y="1463304"/>
                </a:cubicBezTo>
                <a:cubicBezTo>
                  <a:pt x="257024" y="1459891"/>
                  <a:pt x="268983" y="1432466"/>
                  <a:pt x="267138" y="1430305"/>
                </a:cubicBezTo>
                <a:lnTo>
                  <a:pt x="266110" y="1429568"/>
                </a:lnTo>
                <a:lnTo>
                  <a:pt x="286784" y="1404045"/>
                </a:lnTo>
                <a:lnTo>
                  <a:pt x="294521" y="1360879"/>
                </a:lnTo>
                <a:lnTo>
                  <a:pt x="324750" y="1301993"/>
                </a:lnTo>
                <a:lnTo>
                  <a:pt x="328780" y="1210776"/>
                </a:lnTo>
                <a:cubicBezTo>
                  <a:pt x="344171" y="1197232"/>
                  <a:pt x="343390" y="1192124"/>
                  <a:pt x="346123" y="1157176"/>
                </a:cubicBezTo>
                <a:cubicBezTo>
                  <a:pt x="359383" y="1110140"/>
                  <a:pt x="355619" y="1111028"/>
                  <a:pt x="349331" y="1063288"/>
                </a:cubicBezTo>
                <a:cubicBezTo>
                  <a:pt x="364194" y="1005331"/>
                  <a:pt x="362778" y="969963"/>
                  <a:pt x="431245" y="889417"/>
                </a:cubicBezTo>
                <a:lnTo>
                  <a:pt x="459477" y="816346"/>
                </a:lnTo>
                <a:cubicBezTo>
                  <a:pt x="465006" y="808083"/>
                  <a:pt x="496978" y="764380"/>
                  <a:pt x="489268" y="752692"/>
                </a:cubicBezTo>
                <a:lnTo>
                  <a:pt x="505368" y="724368"/>
                </a:lnTo>
                <a:lnTo>
                  <a:pt x="511178" y="722494"/>
                </a:lnTo>
                <a:lnTo>
                  <a:pt x="514451" y="717531"/>
                </a:lnTo>
                <a:cubicBezTo>
                  <a:pt x="514171" y="710761"/>
                  <a:pt x="513893" y="703992"/>
                  <a:pt x="513612" y="697222"/>
                </a:cubicBezTo>
                <a:cubicBezTo>
                  <a:pt x="513272" y="693376"/>
                  <a:pt x="513720" y="690905"/>
                  <a:pt x="514772" y="689289"/>
                </a:cubicBezTo>
                <a:lnTo>
                  <a:pt x="515249" y="689151"/>
                </a:lnTo>
                <a:cubicBezTo>
                  <a:pt x="515320" y="686637"/>
                  <a:pt x="515389" y="684122"/>
                  <a:pt x="515461" y="681608"/>
                </a:cubicBezTo>
                <a:cubicBezTo>
                  <a:pt x="522970" y="666964"/>
                  <a:pt x="551123" y="617831"/>
                  <a:pt x="560298" y="601285"/>
                </a:cubicBezTo>
                <a:cubicBezTo>
                  <a:pt x="558549" y="585107"/>
                  <a:pt x="540289" y="573171"/>
                  <a:pt x="570504" y="582332"/>
                </a:cubicBezTo>
                <a:cubicBezTo>
                  <a:pt x="570816" y="577121"/>
                  <a:pt x="573898" y="574271"/>
                  <a:pt x="578347" y="572511"/>
                </a:cubicBezTo>
                <a:lnTo>
                  <a:pt x="580375" y="572092"/>
                </a:lnTo>
                <a:lnTo>
                  <a:pt x="575722" y="536015"/>
                </a:lnTo>
                <a:lnTo>
                  <a:pt x="578705" y="531675"/>
                </a:lnTo>
                <a:lnTo>
                  <a:pt x="564084" y="491380"/>
                </a:lnTo>
                <a:cubicBezTo>
                  <a:pt x="560969" y="487340"/>
                  <a:pt x="560134" y="482008"/>
                  <a:pt x="564457" y="473782"/>
                </a:cubicBezTo>
                <a:lnTo>
                  <a:pt x="566413" y="472000"/>
                </a:lnTo>
                <a:lnTo>
                  <a:pt x="584600" y="354566"/>
                </a:lnTo>
                <a:cubicBezTo>
                  <a:pt x="586100" y="325288"/>
                  <a:pt x="584583" y="317533"/>
                  <a:pt x="588077" y="265704"/>
                </a:cubicBezTo>
                <a:cubicBezTo>
                  <a:pt x="588008" y="205530"/>
                  <a:pt x="578491" y="226511"/>
                  <a:pt x="580576" y="187093"/>
                </a:cubicBezTo>
                <a:cubicBezTo>
                  <a:pt x="579265" y="162458"/>
                  <a:pt x="569240" y="117589"/>
                  <a:pt x="587928" y="130336"/>
                </a:cubicBezTo>
                <a:cubicBezTo>
                  <a:pt x="552635" y="69804"/>
                  <a:pt x="604651" y="82036"/>
                  <a:pt x="593881" y="17287"/>
                </a:cubicBezTo>
                <a:cubicBezTo>
                  <a:pt x="600399" y="13784"/>
                  <a:pt x="605413" y="8440"/>
                  <a:pt x="609224" y="1705"/>
                </a:cubicBezTo>
                <a:close/>
              </a:path>
            </a:pathLst>
          </a:cu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72" name="Shape 272"/>
        <p:cNvGrpSpPr/>
        <p:nvPr/>
      </p:nvGrpSpPr>
      <p:grpSpPr>
        <a:xfrm>
          <a:off x="0" y="0"/>
          <a:ext cx="0" cy="0"/>
          <a:chOff x="0" y="0"/>
          <a:chExt cx="0" cy="0"/>
        </a:xfrm>
      </p:grpSpPr>
      <p:sp>
        <p:nvSpPr>
          <p:cNvPr id="273" name="Google Shape;273;p14"/>
          <p:cNvSpPr/>
          <p:nvPr/>
        </p:nvSpPr>
        <p:spPr>
          <a:xfrm>
            <a:off x="0" y="0"/>
            <a:ext cx="9144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4" name="Google Shape;274;p14"/>
          <p:cNvSpPr/>
          <p:nvPr/>
        </p:nvSpPr>
        <p:spPr>
          <a:xfrm>
            <a:off x="-11271" y="-1"/>
            <a:ext cx="9144000" cy="6857999"/>
          </a:xfrm>
          <a:prstGeom prst="rect">
            <a:avLst/>
          </a:prstGeom>
          <a:solidFill>
            <a:srgbClr val="82766A">
              <a:alpha val="1450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5" name="Google Shape;275;p14"/>
          <p:cNvSpPr txBox="1"/>
          <p:nvPr>
            <p:ph type="title"/>
          </p:nvPr>
        </p:nvSpPr>
        <p:spPr>
          <a:xfrm>
            <a:off x="469392" y="493776"/>
            <a:ext cx="3080142" cy="14466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Font typeface="Calibri"/>
              <a:buNone/>
            </a:pPr>
            <a:r>
              <a:rPr lang="en-US" sz="2800"/>
              <a:t>Robin Berendsen-Hamers - Groepsbegeleider</a:t>
            </a:r>
            <a:endParaRPr sz="2800"/>
          </a:p>
        </p:txBody>
      </p:sp>
      <p:sp>
        <p:nvSpPr>
          <p:cNvPr id="276" name="Google Shape;276;p14"/>
          <p:cNvSpPr txBox="1"/>
          <p:nvPr/>
        </p:nvSpPr>
        <p:spPr>
          <a:xfrm>
            <a:off x="231648" y="2194102"/>
            <a:ext cx="3188208" cy="3908586"/>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Ik ben 3</a:t>
            </a:r>
            <a:r>
              <a:rPr lang="en-US" sz="1200">
                <a:solidFill>
                  <a:schemeClr val="dk1"/>
                </a:solidFill>
                <a:latin typeface="Calibri"/>
                <a:ea typeface="Calibri"/>
                <a:cs typeface="Calibri"/>
                <a:sym typeface="Calibri"/>
              </a:rPr>
              <a:t>4</a:t>
            </a:r>
            <a:r>
              <a:rPr b="0" i="0" lang="en-US" sz="1200" u="none" cap="none" strike="noStrike">
                <a:solidFill>
                  <a:schemeClr val="dk1"/>
                </a:solidFill>
                <a:latin typeface="Calibri"/>
                <a:ea typeface="Calibri"/>
                <a:cs typeface="Calibri"/>
                <a:sym typeface="Calibri"/>
              </a:rPr>
              <a:t> jaar en woon in Waalwijk.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80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Vanaf mijn vanaf 7</a:t>
            </a:r>
            <a:r>
              <a:rPr b="0" baseline="30000" i="0" lang="en-US" sz="1200" u="none" cap="none" strike="noStrike">
                <a:solidFill>
                  <a:schemeClr val="dk1"/>
                </a:solidFill>
                <a:latin typeface="Calibri"/>
                <a:ea typeface="Calibri"/>
                <a:cs typeface="Calibri"/>
                <a:sym typeface="Calibri"/>
              </a:rPr>
              <a:t>e</a:t>
            </a:r>
            <a:r>
              <a:rPr b="0" i="0" lang="en-US" sz="1200" u="none" cap="none" strike="noStrike">
                <a:solidFill>
                  <a:schemeClr val="dk1"/>
                </a:solidFill>
                <a:latin typeface="Calibri"/>
                <a:ea typeface="Calibri"/>
                <a:cs typeface="Calibri"/>
                <a:sym typeface="Calibri"/>
              </a:rPr>
              <a:t> jaar bij de scouting als lid en heb alle speltakken doorlopen, ook nu nog lid van de pivo’s. Ik ben ongeveer 10 jaar leiding geweest eerst bij de meisjes welpen daarna bij de scouts. Vervolgens onderdeel geweest van het spelteam en nu een nieuwe uitdaging aan gegaan als groepsbegeleider.</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80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Getrouwd met mijn man Roy hebben we samen een dochter van </a:t>
            </a:r>
            <a:r>
              <a:rPr lang="en-US" sz="1200">
                <a:solidFill>
                  <a:schemeClr val="dk1"/>
                </a:solidFill>
                <a:latin typeface="Calibri"/>
                <a:ea typeface="Calibri"/>
                <a:cs typeface="Calibri"/>
                <a:sym typeface="Calibri"/>
              </a:rPr>
              <a:t>2</a:t>
            </a:r>
            <a:r>
              <a:rPr b="0" i="0" lang="en-US" sz="1200" u="none" cap="none" strike="noStrike">
                <a:solidFill>
                  <a:schemeClr val="dk1"/>
                </a:solidFill>
                <a:latin typeface="Calibri"/>
                <a:ea typeface="Calibri"/>
                <a:cs typeface="Calibri"/>
                <a:sym typeface="Calibri"/>
              </a:rPr>
              <a:t> jaar oud  een zoon van 0 en een hond.</a:t>
            </a:r>
            <a:endParaRPr b="0" i="0" sz="1200" u="none" cap="none" strike="noStrike">
              <a:solidFill>
                <a:schemeClr val="dk1"/>
              </a:solidFill>
              <a:latin typeface="Calibri"/>
              <a:ea typeface="Calibri"/>
              <a:cs typeface="Calibri"/>
              <a:sym typeface="Calibri"/>
            </a:endParaRPr>
          </a:p>
          <a:p>
            <a:pPr indent="0" lvl="0" marL="0" marR="0" rtl="0" algn="l">
              <a:lnSpc>
                <a:spcPct val="90000"/>
              </a:lnSpc>
              <a:spcBef>
                <a:spcPts val="80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Hobby’s: wandelen met de hond, lekker eten, reizen, uitjes of spelletjesavonden met vrienden of het gezin.</a:t>
            </a:r>
            <a:endParaRPr b="0" i="0" sz="1400" u="none" cap="none" strike="noStrike">
              <a:solidFill>
                <a:srgbClr val="000000"/>
              </a:solidFill>
              <a:latin typeface="Arial"/>
              <a:ea typeface="Arial"/>
              <a:cs typeface="Arial"/>
              <a:sym typeface="Arial"/>
            </a:endParaRPr>
          </a:p>
        </p:txBody>
      </p:sp>
      <p:pic>
        <p:nvPicPr>
          <p:cNvPr id="277" name="Google Shape;277;p14"/>
          <p:cNvPicPr preferRelativeResize="0"/>
          <p:nvPr/>
        </p:nvPicPr>
        <p:blipFill rotWithShape="1">
          <a:blip r:embed="rId3">
            <a:alphaModFix/>
          </a:blip>
          <a:srcRect b="0" l="0" r="20780" t="0"/>
          <a:stretch/>
        </p:blipFill>
        <p:spPr>
          <a:xfrm>
            <a:off x="3711141" y="1"/>
            <a:ext cx="5432859" cy="6857999"/>
          </a:xfrm>
          <a:custGeom>
            <a:rect b="b" l="l" r="r" t="t"/>
            <a:pathLst>
              <a:path extrusionOk="0" h="6857999" w="7243812">
                <a:moveTo>
                  <a:pt x="609803" y="0"/>
                </a:moveTo>
                <a:lnTo>
                  <a:pt x="1222601" y="0"/>
                </a:lnTo>
                <a:lnTo>
                  <a:pt x="1223032" y="1645"/>
                </a:lnTo>
                <a:lnTo>
                  <a:pt x="1343371" y="1645"/>
                </a:lnTo>
                <a:lnTo>
                  <a:pt x="1343665" y="0"/>
                </a:lnTo>
                <a:lnTo>
                  <a:pt x="1884172" y="0"/>
                </a:lnTo>
                <a:lnTo>
                  <a:pt x="1884280" y="1645"/>
                </a:lnTo>
                <a:lnTo>
                  <a:pt x="7243812" y="1645"/>
                </a:lnTo>
                <a:lnTo>
                  <a:pt x="7243812" y="6857999"/>
                </a:lnTo>
                <a:lnTo>
                  <a:pt x="133676" y="6857999"/>
                </a:lnTo>
                <a:lnTo>
                  <a:pt x="114609" y="6843646"/>
                </a:lnTo>
                <a:cubicBezTo>
                  <a:pt x="106811" y="6836369"/>
                  <a:pt x="103243" y="6828354"/>
                  <a:pt x="111459" y="6817746"/>
                </a:cubicBezTo>
                <a:cubicBezTo>
                  <a:pt x="93943" y="6769544"/>
                  <a:pt x="97901" y="6796071"/>
                  <a:pt x="113412" y="6759582"/>
                </a:cubicBezTo>
                <a:cubicBezTo>
                  <a:pt x="110188" y="6732087"/>
                  <a:pt x="99653" y="6727133"/>
                  <a:pt x="100729" y="6705297"/>
                </a:cubicBezTo>
                <a:cubicBezTo>
                  <a:pt x="94563" y="6675394"/>
                  <a:pt x="99792" y="6669536"/>
                  <a:pt x="87662" y="6640957"/>
                </a:cubicBezTo>
                <a:cubicBezTo>
                  <a:pt x="74199" y="6591883"/>
                  <a:pt x="82185" y="6576319"/>
                  <a:pt x="83084" y="6541313"/>
                </a:cubicBezTo>
                <a:cubicBezTo>
                  <a:pt x="82225" y="6490855"/>
                  <a:pt x="67640" y="6422980"/>
                  <a:pt x="59444" y="6370251"/>
                </a:cubicBezTo>
                <a:cubicBezTo>
                  <a:pt x="51248" y="6317522"/>
                  <a:pt x="30729" y="6270972"/>
                  <a:pt x="33908" y="6224938"/>
                </a:cubicBezTo>
                <a:lnTo>
                  <a:pt x="30063" y="6089693"/>
                </a:lnTo>
                <a:cubicBezTo>
                  <a:pt x="25730" y="6032039"/>
                  <a:pt x="3474" y="5997051"/>
                  <a:pt x="29101" y="5973994"/>
                </a:cubicBezTo>
                <a:cubicBezTo>
                  <a:pt x="17018" y="5940131"/>
                  <a:pt x="41135" y="5955713"/>
                  <a:pt x="33855" y="5939847"/>
                </a:cubicBezTo>
                <a:lnTo>
                  <a:pt x="12982" y="5906467"/>
                </a:lnTo>
                <a:lnTo>
                  <a:pt x="8416" y="5862699"/>
                </a:lnTo>
                <a:cubicBezTo>
                  <a:pt x="7895" y="5838948"/>
                  <a:pt x="8409" y="5853058"/>
                  <a:pt x="12052" y="5823324"/>
                </a:cubicBezTo>
                <a:cubicBezTo>
                  <a:pt x="11631" y="5805291"/>
                  <a:pt x="11213" y="5787258"/>
                  <a:pt x="10793" y="5769225"/>
                </a:cubicBezTo>
                <a:cubicBezTo>
                  <a:pt x="17866" y="5738356"/>
                  <a:pt x="19121" y="5696311"/>
                  <a:pt x="25986" y="5667896"/>
                </a:cubicBezTo>
                <a:cubicBezTo>
                  <a:pt x="16329" y="5647975"/>
                  <a:pt x="42195" y="5619318"/>
                  <a:pt x="43687" y="5594585"/>
                </a:cubicBezTo>
                <a:cubicBezTo>
                  <a:pt x="32512" y="5517959"/>
                  <a:pt x="44052" y="5536542"/>
                  <a:pt x="40019" y="5464225"/>
                </a:cubicBezTo>
                <a:cubicBezTo>
                  <a:pt x="32676" y="5400671"/>
                  <a:pt x="26469" y="5311951"/>
                  <a:pt x="22904" y="5269726"/>
                </a:cubicBezTo>
                <a:cubicBezTo>
                  <a:pt x="19341" y="5227501"/>
                  <a:pt x="14742" y="5212581"/>
                  <a:pt x="18628" y="5210876"/>
                </a:cubicBezTo>
                <a:cubicBezTo>
                  <a:pt x="-20300" y="5161742"/>
                  <a:pt x="15511" y="5141336"/>
                  <a:pt x="5392" y="5111369"/>
                </a:cubicBezTo>
                <a:cubicBezTo>
                  <a:pt x="10662" y="5053859"/>
                  <a:pt x="15546" y="5034036"/>
                  <a:pt x="13324" y="5009272"/>
                </a:cubicBezTo>
                <a:cubicBezTo>
                  <a:pt x="25126" y="4982633"/>
                  <a:pt x="74251" y="4956261"/>
                  <a:pt x="48699" y="4925805"/>
                </a:cubicBezTo>
                <a:cubicBezTo>
                  <a:pt x="76704" y="4931200"/>
                  <a:pt x="39437" y="4888353"/>
                  <a:pt x="62925" y="4877992"/>
                </a:cubicBezTo>
                <a:cubicBezTo>
                  <a:pt x="82480" y="4871554"/>
                  <a:pt x="75731" y="4857054"/>
                  <a:pt x="79496" y="4844323"/>
                </a:cubicBezTo>
                <a:cubicBezTo>
                  <a:pt x="97657" y="4832308"/>
                  <a:pt x="110974" y="4752352"/>
                  <a:pt x="101400" y="4733115"/>
                </a:cubicBezTo>
                <a:cubicBezTo>
                  <a:pt x="108185" y="4679357"/>
                  <a:pt x="119720" y="4662889"/>
                  <a:pt x="111223" y="4625153"/>
                </a:cubicBezTo>
                <a:cubicBezTo>
                  <a:pt x="106592" y="4588197"/>
                  <a:pt x="114401" y="4567830"/>
                  <a:pt x="126359" y="4539168"/>
                </a:cubicBezTo>
                <a:cubicBezTo>
                  <a:pt x="126535" y="4522289"/>
                  <a:pt x="126710" y="4505410"/>
                  <a:pt x="126886" y="4488531"/>
                </a:cubicBezTo>
                <a:cubicBezTo>
                  <a:pt x="126165" y="4473140"/>
                  <a:pt x="132917" y="4437329"/>
                  <a:pt x="135099" y="4411258"/>
                </a:cubicBezTo>
                <a:cubicBezTo>
                  <a:pt x="107667" y="4345686"/>
                  <a:pt x="146840" y="4280033"/>
                  <a:pt x="132327" y="4219510"/>
                </a:cubicBezTo>
                <a:cubicBezTo>
                  <a:pt x="138549" y="4158987"/>
                  <a:pt x="124091" y="4192084"/>
                  <a:pt x="172424" y="4048117"/>
                </a:cubicBezTo>
                <a:cubicBezTo>
                  <a:pt x="167703" y="4015047"/>
                  <a:pt x="203806" y="3905047"/>
                  <a:pt x="177666" y="3878222"/>
                </a:cubicBezTo>
                <a:cubicBezTo>
                  <a:pt x="167714" y="3821305"/>
                  <a:pt x="183914" y="3845122"/>
                  <a:pt x="156982" y="3778166"/>
                </a:cubicBezTo>
                <a:cubicBezTo>
                  <a:pt x="160365" y="3760234"/>
                  <a:pt x="142791" y="3724716"/>
                  <a:pt x="142115" y="3707357"/>
                </a:cubicBezTo>
                <a:cubicBezTo>
                  <a:pt x="139253" y="3688591"/>
                  <a:pt x="140202" y="3672776"/>
                  <a:pt x="139805" y="3665569"/>
                </a:cubicBezTo>
                <a:cubicBezTo>
                  <a:pt x="139778" y="3665084"/>
                  <a:pt x="139750" y="3664599"/>
                  <a:pt x="139723" y="3664114"/>
                </a:cubicBezTo>
                <a:lnTo>
                  <a:pt x="134134" y="3653088"/>
                </a:lnTo>
                <a:lnTo>
                  <a:pt x="126568" y="3641228"/>
                </a:lnTo>
                <a:cubicBezTo>
                  <a:pt x="126560" y="3629488"/>
                  <a:pt x="126549" y="3617747"/>
                  <a:pt x="126540" y="3606007"/>
                </a:cubicBezTo>
                <a:lnTo>
                  <a:pt x="134645" y="3597336"/>
                </a:lnTo>
                <a:lnTo>
                  <a:pt x="131649" y="3586412"/>
                </a:lnTo>
                <a:lnTo>
                  <a:pt x="134221" y="3569719"/>
                </a:lnTo>
                <a:lnTo>
                  <a:pt x="133795" y="3568021"/>
                </a:lnTo>
                <a:lnTo>
                  <a:pt x="130189" y="3553678"/>
                </a:lnTo>
                <a:lnTo>
                  <a:pt x="129827" y="3552249"/>
                </a:lnTo>
                <a:lnTo>
                  <a:pt x="122183" y="3542019"/>
                </a:lnTo>
                <a:lnTo>
                  <a:pt x="112426" y="3531201"/>
                </a:lnTo>
                <a:lnTo>
                  <a:pt x="105626" y="3496391"/>
                </a:lnTo>
                <a:lnTo>
                  <a:pt x="111971" y="3486850"/>
                </a:lnTo>
                <a:lnTo>
                  <a:pt x="106910" y="3476412"/>
                </a:lnTo>
                <a:cubicBezTo>
                  <a:pt x="105781" y="3466028"/>
                  <a:pt x="105824" y="3433967"/>
                  <a:pt x="105209" y="3424545"/>
                </a:cubicBezTo>
                <a:lnTo>
                  <a:pt x="103215" y="3419880"/>
                </a:lnTo>
                <a:lnTo>
                  <a:pt x="104953" y="3415218"/>
                </a:lnTo>
                <a:lnTo>
                  <a:pt x="101255" y="3409825"/>
                </a:lnTo>
                <a:lnTo>
                  <a:pt x="103044" y="3407057"/>
                </a:lnTo>
                <a:lnTo>
                  <a:pt x="89764" y="3378959"/>
                </a:lnTo>
                <a:lnTo>
                  <a:pt x="83991" y="3362948"/>
                </a:lnTo>
                <a:lnTo>
                  <a:pt x="66858" y="3332072"/>
                </a:lnTo>
                <a:lnTo>
                  <a:pt x="69057" y="3325671"/>
                </a:lnTo>
                <a:lnTo>
                  <a:pt x="51631" y="3278130"/>
                </a:lnTo>
                <a:lnTo>
                  <a:pt x="53959" y="3277179"/>
                </a:lnTo>
                <a:lnTo>
                  <a:pt x="60205" y="3262610"/>
                </a:lnTo>
                <a:lnTo>
                  <a:pt x="58998" y="3258677"/>
                </a:lnTo>
                <a:cubicBezTo>
                  <a:pt x="46010" y="3210316"/>
                  <a:pt x="80872" y="3236545"/>
                  <a:pt x="45170" y="3180546"/>
                </a:cubicBezTo>
                <a:cubicBezTo>
                  <a:pt x="53643" y="3171780"/>
                  <a:pt x="52550" y="3163902"/>
                  <a:pt x="45228" y="3151828"/>
                </a:cubicBezTo>
                <a:cubicBezTo>
                  <a:pt x="39651" y="3128169"/>
                  <a:pt x="64667" y="3124610"/>
                  <a:pt x="45020" y="3103777"/>
                </a:cubicBezTo>
                <a:cubicBezTo>
                  <a:pt x="59127" y="3105196"/>
                  <a:pt x="41123" y="3057428"/>
                  <a:pt x="57092" y="3065434"/>
                </a:cubicBezTo>
                <a:cubicBezTo>
                  <a:pt x="55435" y="3051512"/>
                  <a:pt x="40803" y="3032637"/>
                  <a:pt x="35088" y="3020247"/>
                </a:cubicBezTo>
                <a:cubicBezTo>
                  <a:pt x="32503" y="3002537"/>
                  <a:pt x="18197" y="3001119"/>
                  <a:pt x="22803" y="2991092"/>
                </a:cubicBezTo>
                <a:cubicBezTo>
                  <a:pt x="24338" y="2987749"/>
                  <a:pt x="27975" y="2983455"/>
                  <a:pt x="34850" y="2977278"/>
                </a:cubicBezTo>
                <a:cubicBezTo>
                  <a:pt x="22587" y="2954448"/>
                  <a:pt x="35600" y="2946689"/>
                  <a:pt x="36223" y="2911749"/>
                </a:cubicBezTo>
                <a:cubicBezTo>
                  <a:pt x="35158" y="2886513"/>
                  <a:pt x="29761" y="2843788"/>
                  <a:pt x="28462" y="2825860"/>
                </a:cubicBezTo>
                <a:cubicBezTo>
                  <a:pt x="28449" y="2818634"/>
                  <a:pt x="28437" y="2811409"/>
                  <a:pt x="28424" y="2804183"/>
                </a:cubicBezTo>
                <a:lnTo>
                  <a:pt x="21292" y="2790136"/>
                </a:lnTo>
                <a:lnTo>
                  <a:pt x="16179" y="2760208"/>
                </a:lnTo>
                <a:lnTo>
                  <a:pt x="22858" y="2751112"/>
                </a:lnTo>
                <a:lnTo>
                  <a:pt x="18505" y="2740278"/>
                </a:lnTo>
                <a:lnTo>
                  <a:pt x="22482" y="2726489"/>
                </a:lnTo>
                <a:lnTo>
                  <a:pt x="18175" y="2725052"/>
                </a:lnTo>
                <a:lnTo>
                  <a:pt x="10521" y="2715895"/>
                </a:lnTo>
                <a:lnTo>
                  <a:pt x="25499" y="2665666"/>
                </a:lnTo>
                <a:lnTo>
                  <a:pt x="30658" y="2635351"/>
                </a:lnTo>
                <a:cubicBezTo>
                  <a:pt x="30723" y="2625597"/>
                  <a:pt x="30791" y="2615842"/>
                  <a:pt x="30857" y="2606088"/>
                </a:cubicBezTo>
                <a:lnTo>
                  <a:pt x="37532" y="2596456"/>
                </a:lnTo>
                <a:cubicBezTo>
                  <a:pt x="41239" y="2582253"/>
                  <a:pt x="34640" y="2564757"/>
                  <a:pt x="36511" y="2549900"/>
                </a:cubicBezTo>
                <a:lnTo>
                  <a:pt x="53712" y="2496499"/>
                </a:lnTo>
                <a:cubicBezTo>
                  <a:pt x="53527" y="2492743"/>
                  <a:pt x="64725" y="2449625"/>
                  <a:pt x="64540" y="2445869"/>
                </a:cubicBezTo>
                <a:cubicBezTo>
                  <a:pt x="61940" y="2441580"/>
                  <a:pt x="65575" y="2413465"/>
                  <a:pt x="64348" y="2408995"/>
                </a:cubicBezTo>
                <a:cubicBezTo>
                  <a:pt x="100333" y="2407546"/>
                  <a:pt x="71752" y="2329020"/>
                  <a:pt x="101725" y="2335735"/>
                </a:cubicBezTo>
                <a:cubicBezTo>
                  <a:pt x="120512" y="2299003"/>
                  <a:pt x="138791" y="2291744"/>
                  <a:pt x="147278" y="2260088"/>
                </a:cubicBezTo>
                <a:cubicBezTo>
                  <a:pt x="152668" y="2224200"/>
                  <a:pt x="143589" y="2220953"/>
                  <a:pt x="152643" y="2193455"/>
                </a:cubicBezTo>
                <a:cubicBezTo>
                  <a:pt x="152701" y="2159228"/>
                  <a:pt x="131577" y="2138038"/>
                  <a:pt x="161815" y="2107942"/>
                </a:cubicBezTo>
                <a:lnTo>
                  <a:pt x="168884" y="2024270"/>
                </a:lnTo>
                <a:lnTo>
                  <a:pt x="210800" y="1969445"/>
                </a:lnTo>
                <a:lnTo>
                  <a:pt x="215063" y="1961162"/>
                </a:lnTo>
                <a:lnTo>
                  <a:pt x="226767" y="1945112"/>
                </a:lnTo>
                <a:lnTo>
                  <a:pt x="225906" y="1942021"/>
                </a:lnTo>
                <a:lnTo>
                  <a:pt x="220555" y="1935584"/>
                </a:lnTo>
                <a:cubicBezTo>
                  <a:pt x="220179" y="1930292"/>
                  <a:pt x="223282" y="1914884"/>
                  <a:pt x="223648" y="1910265"/>
                </a:cubicBezTo>
                <a:cubicBezTo>
                  <a:pt x="221934" y="1909994"/>
                  <a:pt x="221895" y="1909162"/>
                  <a:pt x="222758" y="1907867"/>
                </a:cubicBezTo>
                <a:lnTo>
                  <a:pt x="229387" y="1899379"/>
                </a:lnTo>
                <a:lnTo>
                  <a:pt x="231548" y="1895114"/>
                </a:lnTo>
                <a:lnTo>
                  <a:pt x="216553" y="1892417"/>
                </a:lnTo>
                <a:cubicBezTo>
                  <a:pt x="209075" y="1884999"/>
                  <a:pt x="222114" y="1866643"/>
                  <a:pt x="209739" y="1861483"/>
                </a:cubicBezTo>
                <a:cubicBezTo>
                  <a:pt x="214584" y="1853278"/>
                  <a:pt x="219066" y="1844665"/>
                  <a:pt x="222950" y="1835810"/>
                </a:cubicBezTo>
                <a:lnTo>
                  <a:pt x="224812" y="1830569"/>
                </a:lnTo>
                <a:lnTo>
                  <a:pt x="224522" y="1830429"/>
                </a:lnTo>
                <a:cubicBezTo>
                  <a:pt x="224224" y="1829219"/>
                  <a:pt x="224571" y="1827468"/>
                  <a:pt x="225830" y="1824832"/>
                </a:cubicBezTo>
                <a:lnTo>
                  <a:pt x="228207" y="1821003"/>
                </a:lnTo>
                <a:lnTo>
                  <a:pt x="230878" y="1807109"/>
                </a:lnTo>
                <a:lnTo>
                  <a:pt x="227355" y="1805316"/>
                </a:lnTo>
                <a:lnTo>
                  <a:pt x="228132" y="1804434"/>
                </a:lnTo>
                <a:cubicBezTo>
                  <a:pt x="237533" y="1798221"/>
                  <a:pt x="248274" y="1797417"/>
                  <a:pt x="223762" y="1784314"/>
                </a:cubicBezTo>
                <a:cubicBezTo>
                  <a:pt x="240655" y="1769422"/>
                  <a:pt x="224912" y="1763793"/>
                  <a:pt x="226521" y="1740358"/>
                </a:cubicBezTo>
                <a:cubicBezTo>
                  <a:pt x="240385" y="1732435"/>
                  <a:pt x="239102" y="1724301"/>
                  <a:pt x="233164" y="1715685"/>
                </a:cubicBezTo>
                <a:cubicBezTo>
                  <a:pt x="245499" y="1694404"/>
                  <a:pt x="240415" y="1672675"/>
                  <a:pt x="245819" y="1647555"/>
                </a:cubicBezTo>
                <a:cubicBezTo>
                  <a:pt x="268668" y="1622803"/>
                  <a:pt x="248434" y="1605585"/>
                  <a:pt x="254317" y="1578752"/>
                </a:cubicBezTo>
                <a:lnTo>
                  <a:pt x="249918" y="1546022"/>
                </a:lnTo>
                <a:cubicBezTo>
                  <a:pt x="251996" y="1543635"/>
                  <a:pt x="248777" y="1521210"/>
                  <a:pt x="248927" y="1519929"/>
                </a:cubicBezTo>
                <a:lnTo>
                  <a:pt x="248704" y="1519731"/>
                </a:lnTo>
                <a:lnTo>
                  <a:pt x="252245" y="1514846"/>
                </a:lnTo>
                <a:cubicBezTo>
                  <a:pt x="255314" y="1501295"/>
                  <a:pt x="252199" y="1477394"/>
                  <a:pt x="254681" y="1463304"/>
                </a:cubicBezTo>
                <a:cubicBezTo>
                  <a:pt x="257024" y="1459891"/>
                  <a:pt x="268983" y="1432466"/>
                  <a:pt x="267138" y="1430305"/>
                </a:cubicBezTo>
                <a:lnTo>
                  <a:pt x="266110" y="1429568"/>
                </a:lnTo>
                <a:lnTo>
                  <a:pt x="286784" y="1404045"/>
                </a:lnTo>
                <a:lnTo>
                  <a:pt x="294521" y="1360879"/>
                </a:lnTo>
                <a:lnTo>
                  <a:pt x="324750" y="1301993"/>
                </a:lnTo>
                <a:lnTo>
                  <a:pt x="328780" y="1210776"/>
                </a:lnTo>
                <a:cubicBezTo>
                  <a:pt x="344171" y="1197232"/>
                  <a:pt x="343390" y="1192124"/>
                  <a:pt x="346123" y="1157176"/>
                </a:cubicBezTo>
                <a:cubicBezTo>
                  <a:pt x="359383" y="1110140"/>
                  <a:pt x="355619" y="1111028"/>
                  <a:pt x="349331" y="1063288"/>
                </a:cubicBezTo>
                <a:cubicBezTo>
                  <a:pt x="364194" y="1005331"/>
                  <a:pt x="362778" y="969963"/>
                  <a:pt x="431245" y="889417"/>
                </a:cubicBezTo>
                <a:lnTo>
                  <a:pt x="459477" y="816346"/>
                </a:lnTo>
                <a:cubicBezTo>
                  <a:pt x="465006" y="808083"/>
                  <a:pt x="496978" y="764380"/>
                  <a:pt x="489268" y="752692"/>
                </a:cubicBezTo>
                <a:lnTo>
                  <a:pt x="505368" y="724368"/>
                </a:lnTo>
                <a:lnTo>
                  <a:pt x="511178" y="722494"/>
                </a:lnTo>
                <a:lnTo>
                  <a:pt x="514451" y="717531"/>
                </a:lnTo>
                <a:cubicBezTo>
                  <a:pt x="514171" y="710761"/>
                  <a:pt x="513893" y="703992"/>
                  <a:pt x="513612" y="697222"/>
                </a:cubicBezTo>
                <a:cubicBezTo>
                  <a:pt x="513272" y="693376"/>
                  <a:pt x="513720" y="690905"/>
                  <a:pt x="514772" y="689289"/>
                </a:cubicBezTo>
                <a:lnTo>
                  <a:pt x="515249" y="689151"/>
                </a:lnTo>
                <a:cubicBezTo>
                  <a:pt x="515320" y="686637"/>
                  <a:pt x="515389" y="684122"/>
                  <a:pt x="515461" y="681608"/>
                </a:cubicBezTo>
                <a:cubicBezTo>
                  <a:pt x="522970" y="666964"/>
                  <a:pt x="551123" y="617831"/>
                  <a:pt x="560298" y="601285"/>
                </a:cubicBezTo>
                <a:cubicBezTo>
                  <a:pt x="558549" y="585107"/>
                  <a:pt x="540289" y="573171"/>
                  <a:pt x="570504" y="582332"/>
                </a:cubicBezTo>
                <a:cubicBezTo>
                  <a:pt x="570816" y="577121"/>
                  <a:pt x="573898" y="574271"/>
                  <a:pt x="578347" y="572511"/>
                </a:cubicBezTo>
                <a:lnTo>
                  <a:pt x="580375" y="572092"/>
                </a:lnTo>
                <a:lnTo>
                  <a:pt x="575722" y="536015"/>
                </a:lnTo>
                <a:lnTo>
                  <a:pt x="578705" y="531675"/>
                </a:lnTo>
                <a:lnTo>
                  <a:pt x="564084" y="491380"/>
                </a:lnTo>
                <a:cubicBezTo>
                  <a:pt x="560969" y="487340"/>
                  <a:pt x="560134" y="482008"/>
                  <a:pt x="564457" y="473782"/>
                </a:cubicBezTo>
                <a:lnTo>
                  <a:pt x="566413" y="472000"/>
                </a:lnTo>
                <a:lnTo>
                  <a:pt x="584600" y="354566"/>
                </a:lnTo>
                <a:cubicBezTo>
                  <a:pt x="586100" y="325288"/>
                  <a:pt x="584583" y="317533"/>
                  <a:pt x="588077" y="265704"/>
                </a:cubicBezTo>
                <a:cubicBezTo>
                  <a:pt x="588008" y="205530"/>
                  <a:pt x="578491" y="226511"/>
                  <a:pt x="580576" y="187093"/>
                </a:cubicBezTo>
                <a:cubicBezTo>
                  <a:pt x="579265" y="162458"/>
                  <a:pt x="569240" y="117589"/>
                  <a:pt x="587928" y="130336"/>
                </a:cubicBezTo>
                <a:cubicBezTo>
                  <a:pt x="552635" y="69804"/>
                  <a:pt x="604651" y="82036"/>
                  <a:pt x="593881" y="17287"/>
                </a:cubicBezTo>
                <a:cubicBezTo>
                  <a:pt x="600399" y="13784"/>
                  <a:pt x="605413" y="8440"/>
                  <a:pt x="609224" y="1705"/>
                </a:cubicBezTo>
                <a:close/>
              </a:path>
            </a:pathLst>
          </a:cu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1" name="Shape 281"/>
        <p:cNvGrpSpPr/>
        <p:nvPr/>
      </p:nvGrpSpPr>
      <p:grpSpPr>
        <a:xfrm>
          <a:off x="0" y="0"/>
          <a:ext cx="0" cy="0"/>
          <a:chOff x="0" y="0"/>
          <a:chExt cx="0" cy="0"/>
        </a:xfrm>
      </p:grpSpPr>
      <p:sp>
        <p:nvSpPr>
          <p:cNvPr id="282" name="Google Shape;282;p15"/>
          <p:cNvSpPr/>
          <p:nvPr/>
        </p:nvSpPr>
        <p:spPr>
          <a:xfrm>
            <a:off x="0" y="0"/>
            <a:ext cx="9144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83" name="Google Shape;283;p15"/>
          <p:cNvSpPr/>
          <p:nvPr/>
        </p:nvSpPr>
        <p:spPr>
          <a:xfrm>
            <a:off x="-11271" y="-1"/>
            <a:ext cx="9144000" cy="6857999"/>
          </a:xfrm>
          <a:prstGeom prst="rect">
            <a:avLst/>
          </a:prstGeom>
          <a:solidFill>
            <a:srgbClr val="82766A">
              <a:alpha val="1450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84" name="Google Shape;284;p15"/>
          <p:cNvSpPr txBox="1"/>
          <p:nvPr>
            <p:ph type="title"/>
          </p:nvPr>
        </p:nvSpPr>
        <p:spPr>
          <a:xfrm>
            <a:off x="451104" y="431632"/>
            <a:ext cx="3098429" cy="1330839"/>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lang="en-US" sz="2800"/>
              <a:t>Constantijn van Kooten Niekerk</a:t>
            </a:r>
            <a:br>
              <a:rPr lang="en-US" sz="2800"/>
            </a:br>
            <a:r>
              <a:rPr lang="en-US" sz="2800"/>
              <a:t> -</a:t>
            </a:r>
            <a:br>
              <a:rPr lang="en-US" sz="2800"/>
            </a:br>
            <a:r>
              <a:rPr lang="en-US" sz="2800"/>
              <a:t>Secretaris</a:t>
            </a:r>
            <a:endParaRPr sz="2800"/>
          </a:p>
        </p:txBody>
      </p:sp>
      <p:sp>
        <p:nvSpPr>
          <p:cNvPr id="285" name="Google Shape;285;p15"/>
          <p:cNvSpPr txBox="1"/>
          <p:nvPr/>
        </p:nvSpPr>
        <p:spPr>
          <a:xfrm>
            <a:off x="310896" y="2194103"/>
            <a:ext cx="3238637" cy="3908586"/>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Ik ben 3</a:t>
            </a:r>
            <a:r>
              <a:rPr lang="en-US" sz="1200">
                <a:solidFill>
                  <a:schemeClr val="dk1"/>
                </a:solidFill>
                <a:latin typeface="Calibri"/>
                <a:ea typeface="Calibri"/>
                <a:cs typeface="Calibri"/>
                <a:sym typeface="Calibri"/>
              </a:rPr>
              <a:t>9</a:t>
            </a:r>
            <a:r>
              <a:rPr b="0" i="0" lang="en-US" sz="1200" u="none" cap="none" strike="noStrike">
                <a:solidFill>
                  <a:schemeClr val="dk1"/>
                </a:solidFill>
                <a:latin typeface="Calibri"/>
                <a:ea typeface="Calibri"/>
                <a:cs typeface="Calibri"/>
                <a:sym typeface="Calibri"/>
              </a:rPr>
              <a:t> jaar en woon in Waalwijk, in de wijk St. Antoniusparochie. Mijn partner Nicole en ik hebben twee kids die bij de Welpen zitten: Liza (</a:t>
            </a:r>
            <a:r>
              <a:rPr lang="en-US" sz="1200">
                <a:solidFill>
                  <a:schemeClr val="dk1"/>
                </a:solidFill>
                <a:latin typeface="Calibri"/>
                <a:ea typeface="Calibri"/>
                <a:cs typeface="Calibri"/>
                <a:sym typeface="Calibri"/>
              </a:rPr>
              <a:t>10</a:t>
            </a:r>
            <a:r>
              <a:rPr b="0" i="0" lang="en-US" sz="1200" u="none" cap="none" strike="noStrike">
                <a:solidFill>
                  <a:schemeClr val="dk1"/>
                </a:solidFill>
                <a:latin typeface="Calibri"/>
                <a:ea typeface="Calibri"/>
                <a:cs typeface="Calibri"/>
                <a:sym typeface="Calibri"/>
              </a:rPr>
              <a:t> jaar) en Wesley (</a:t>
            </a:r>
            <a:r>
              <a:rPr lang="en-US" sz="1200">
                <a:solidFill>
                  <a:schemeClr val="dk1"/>
                </a:solidFill>
                <a:latin typeface="Calibri"/>
                <a:ea typeface="Calibri"/>
                <a:cs typeface="Calibri"/>
                <a:sym typeface="Calibri"/>
              </a:rPr>
              <a:t>10</a:t>
            </a:r>
            <a:r>
              <a:rPr b="0" i="0" lang="en-US" sz="1200" u="none" cap="none" strike="noStrike">
                <a:solidFill>
                  <a:schemeClr val="dk1"/>
                </a:solidFill>
                <a:latin typeface="Calibri"/>
                <a:ea typeface="Calibri"/>
                <a:cs typeface="Calibri"/>
                <a:sym typeface="Calibri"/>
              </a:rPr>
              <a:t> jaar). </a:t>
            </a:r>
            <a:r>
              <a:rPr lang="en-US" sz="1200">
                <a:solidFill>
                  <a:schemeClr val="dk1"/>
                </a:solidFill>
                <a:latin typeface="Calibri"/>
                <a:ea typeface="Calibri"/>
                <a:cs typeface="Calibri"/>
                <a:sym typeface="Calibri"/>
              </a:rPr>
              <a:t>Vorig jaar kwam ik het Bestuur </a:t>
            </a:r>
            <a:r>
              <a:rPr b="0" i="0" lang="en-US" sz="1200" u="none" cap="none" strike="noStrike">
                <a:solidFill>
                  <a:schemeClr val="dk1"/>
                </a:solidFill>
                <a:latin typeface="Calibri"/>
                <a:ea typeface="Calibri"/>
                <a:cs typeface="Calibri"/>
                <a:sym typeface="Calibri"/>
              </a:rPr>
              <a:t>versterken als Secretaris. Ik </a:t>
            </a:r>
            <a:r>
              <a:rPr lang="en-US" sz="1200">
                <a:solidFill>
                  <a:schemeClr val="dk1"/>
                </a:solidFill>
                <a:latin typeface="Calibri"/>
                <a:ea typeface="Calibri"/>
                <a:cs typeface="Calibri"/>
                <a:sym typeface="Calibri"/>
              </a:rPr>
              <a:t>ben voornamelijk bezig</a:t>
            </a:r>
            <a:r>
              <a:rPr b="0" i="0" lang="en-US" sz="1200" u="none" cap="none" strike="noStrike">
                <a:solidFill>
                  <a:schemeClr val="dk1"/>
                </a:solidFill>
                <a:latin typeface="Calibri"/>
                <a:ea typeface="Calibri"/>
                <a:cs typeface="Calibri"/>
                <a:sym typeface="Calibri"/>
              </a:rPr>
              <a:t> met de post, de notulen en het ordenen van alle informatie die de MBG bereikt. Voordat ik Secretaris was, ben ik bestuurder geweest bij Jeugd en Jongerenkoor in Breda-Noord. Naast secretaris ben ik ook Safety Manager bij mijn vliegclub op Seppe.</a:t>
            </a:r>
            <a:endParaRPr b="0" i="0" sz="1200" u="none" cap="none" strike="noStrike">
              <a:solidFill>
                <a:schemeClr val="dk1"/>
              </a:solidFill>
              <a:latin typeface="Calibri"/>
              <a:ea typeface="Calibri"/>
              <a:cs typeface="Calibri"/>
              <a:sym typeface="Calibri"/>
            </a:endParaRPr>
          </a:p>
          <a:p>
            <a:pPr indent="0" lvl="0" marL="0" marR="0" rtl="0" algn="l">
              <a:lnSpc>
                <a:spcPct val="90000"/>
              </a:lnSpc>
              <a:spcBef>
                <a:spcPts val="800"/>
              </a:spcBef>
              <a:spcAft>
                <a:spcPts val="0"/>
              </a:spcAft>
              <a:buClr>
                <a:srgbClr val="000000"/>
              </a:buClr>
              <a:buSzPts val="1200"/>
              <a:buFont typeface="Arial"/>
              <a:buNone/>
            </a:pPr>
            <a:r>
              <a:t/>
            </a:r>
            <a:endParaRPr b="0" i="0" sz="1400" u="none" cap="none" strike="noStrike">
              <a:solidFill>
                <a:srgbClr val="000000"/>
              </a:solidFill>
              <a:latin typeface="Arial"/>
              <a:ea typeface="Arial"/>
              <a:cs typeface="Arial"/>
              <a:sym typeface="Arial"/>
            </a:endParaRPr>
          </a:p>
        </p:txBody>
      </p:sp>
      <p:pic>
        <p:nvPicPr>
          <p:cNvPr descr="Afbeelding met persoon, glimlachen, poseren&#10;&#10;Automatisch gegenereerde beschrijving" id="286" name="Google Shape;286;p15"/>
          <p:cNvPicPr preferRelativeResize="0"/>
          <p:nvPr/>
        </p:nvPicPr>
        <p:blipFill rotWithShape="1">
          <a:blip r:embed="rId3">
            <a:alphaModFix/>
          </a:blip>
          <a:srcRect b="-2" l="14091" r="21146" t="0"/>
          <a:stretch/>
        </p:blipFill>
        <p:spPr>
          <a:xfrm>
            <a:off x="3711141" y="1"/>
            <a:ext cx="5432859" cy="6857999"/>
          </a:xfrm>
          <a:custGeom>
            <a:rect b="b" l="l" r="r" t="t"/>
            <a:pathLst>
              <a:path extrusionOk="0" h="6857999" w="7243812">
                <a:moveTo>
                  <a:pt x="609803" y="0"/>
                </a:moveTo>
                <a:lnTo>
                  <a:pt x="1222601" y="0"/>
                </a:lnTo>
                <a:lnTo>
                  <a:pt x="1223032" y="1645"/>
                </a:lnTo>
                <a:lnTo>
                  <a:pt x="1343371" y="1645"/>
                </a:lnTo>
                <a:lnTo>
                  <a:pt x="1343665" y="0"/>
                </a:lnTo>
                <a:lnTo>
                  <a:pt x="1884172" y="0"/>
                </a:lnTo>
                <a:lnTo>
                  <a:pt x="1884280" y="1645"/>
                </a:lnTo>
                <a:lnTo>
                  <a:pt x="7243812" y="1645"/>
                </a:lnTo>
                <a:lnTo>
                  <a:pt x="7243812" y="6857999"/>
                </a:lnTo>
                <a:lnTo>
                  <a:pt x="133676" y="6857999"/>
                </a:lnTo>
                <a:lnTo>
                  <a:pt x="114609" y="6843646"/>
                </a:lnTo>
                <a:cubicBezTo>
                  <a:pt x="106811" y="6836369"/>
                  <a:pt x="103243" y="6828354"/>
                  <a:pt x="111459" y="6817746"/>
                </a:cubicBezTo>
                <a:cubicBezTo>
                  <a:pt x="93943" y="6769544"/>
                  <a:pt x="97901" y="6796071"/>
                  <a:pt x="113412" y="6759582"/>
                </a:cubicBezTo>
                <a:cubicBezTo>
                  <a:pt x="110188" y="6732087"/>
                  <a:pt x="99653" y="6727133"/>
                  <a:pt x="100729" y="6705297"/>
                </a:cubicBezTo>
                <a:cubicBezTo>
                  <a:pt x="94563" y="6675394"/>
                  <a:pt x="99792" y="6669536"/>
                  <a:pt x="87662" y="6640957"/>
                </a:cubicBezTo>
                <a:cubicBezTo>
                  <a:pt x="74199" y="6591883"/>
                  <a:pt x="82185" y="6576319"/>
                  <a:pt x="83084" y="6541313"/>
                </a:cubicBezTo>
                <a:cubicBezTo>
                  <a:pt x="82225" y="6490855"/>
                  <a:pt x="67640" y="6422980"/>
                  <a:pt x="59444" y="6370251"/>
                </a:cubicBezTo>
                <a:cubicBezTo>
                  <a:pt x="51248" y="6317522"/>
                  <a:pt x="30729" y="6270972"/>
                  <a:pt x="33908" y="6224938"/>
                </a:cubicBezTo>
                <a:lnTo>
                  <a:pt x="30063" y="6089693"/>
                </a:lnTo>
                <a:cubicBezTo>
                  <a:pt x="25730" y="6032039"/>
                  <a:pt x="3474" y="5997051"/>
                  <a:pt x="29101" y="5973994"/>
                </a:cubicBezTo>
                <a:cubicBezTo>
                  <a:pt x="17018" y="5940131"/>
                  <a:pt x="41135" y="5955713"/>
                  <a:pt x="33855" y="5939847"/>
                </a:cubicBezTo>
                <a:lnTo>
                  <a:pt x="12982" y="5906467"/>
                </a:lnTo>
                <a:lnTo>
                  <a:pt x="8416" y="5862699"/>
                </a:lnTo>
                <a:cubicBezTo>
                  <a:pt x="7895" y="5838948"/>
                  <a:pt x="8409" y="5853058"/>
                  <a:pt x="12052" y="5823324"/>
                </a:cubicBezTo>
                <a:cubicBezTo>
                  <a:pt x="11631" y="5805291"/>
                  <a:pt x="11213" y="5787258"/>
                  <a:pt x="10793" y="5769225"/>
                </a:cubicBezTo>
                <a:cubicBezTo>
                  <a:pt x="17866" y="5738356"/>
                  <a:pt x="19121" y="5696311"/>
                  <a:pt x="25986" y="5667896"/>
                </a:cubicBezTo>
                <a:cubicBezTo>
                  <a:pt x="16329" y="5647975"/>
                  <a:pt x="42195" y="5619318"/>
                  <a:pt x="43687" y="5594585"/>
                </a:cubicBezTo>
                <a:cubicBezTo>
                  <a:pt x="32512" y="5517959"/>
                  <a:pt x="44052" y="5536542"/>
                  <a:pt x="40019" y="5464225"/>
                </a:cubicBezTo>
                <a:cubicBezTo>
                  <a:pt x="32676" y="5400671"/>
                  <a:pt x="26469" y="5311951"/>
                  <a:pt x="22904" y="5269726"/>
                </a:cubicBezTo>
                <a:cubicBezTo>
                  <a:pt x="19341" y="5227501"/>
                  <a:pt x="14742" y="5212581"/>
                  <a:pt x="18628" y="5210876"/>
                </a:cubicBezTo>
                <a:cubicBezTo>
                  <a:pt x="-20300" y="5161742"/>
                  <a:pt x="15511" y="5141336"/>
                  <a:pt x="5392" y="5111369"/>
                </a:cubicBezTo>
                <a:cubicBezTo>
                  <a:pt x="10662" y="5053859"/>
                  <a:pt x="15546" y="5034036"/>
                  <a:pt x="13324" y="5009272"/>
                </a:cubicBezTo>
                <a:cubicBezTo>
                  <a:pt x="25126" y="4982633"/>
                  <a:pt x="74251" y="4956261"/>
                  <a:pt x="48699" y="4925805"/>
                </a:cubicBezTo>
                <a:cubicBezTo>
                  <a:pt x="76704" y="4931200"/>
                  <a:pt x="39437" y="4888353"/>
                  <a:pt x="62925" y="4877992"/>
                </a:cubicBezTo>
                <a:cubicBezTo>
                  <a:pt x="82480" y="4871554"/>
                  <a:pt x="75731" y="4857054"/>
                  <a:pt x="79496" y="4844323"/>
                </a:cubicBezTo>
                <a:cubicBezTo>
                  <a:pt x="97657" y="4832308"/>
                  <a:pt x="110974" y="4752352"/>
                  <a:pt x="101400" y="4733115"/>
                </a:cubicBezTo>
                <a:cubicBezTo>
                  <a:pt x="108185" y="4679357"/>
                  <a:pt x="119720" y="4662889"/>
                  <a:pt x="111223" y="4625153"/>
                </a:cubicBezTo>
                <a:cubicBezTo>
                  <a:pt x="106592" y="4588197"/>
                  <a:pt x="114401" y="4567830"/>
                  <a:pt x="126359" y="4539168"/>
                </a:cubicBezTo>
                <a:cubicBezTo>
                  <a:pt x="126535" y="4522289"/>
                  <a:pt x="126710" y="4505410"/>
                  <a:pt x="126886" y="4488531"/>
                </a:cubicBezTo>
                <a:cubicBezTo>
                  <a:pt x="126165" y="4473140"/>
                  <a:pt x="132917" y="4437329"/>
                  <a:pt x="135099" y="4411258"/>
                </a:cubicBezTo>
                <a:cubicBezTo>
                  <a:pt x="107667" y="4345686"/>
                  <a:pt x="146840" y="4280033"/>
                  <a:pt x="132327" y="4219510"/>
                </a:cubicBezTo>
                <a:cubicBezTo>
                  <a:pt x="138549" y="4158987"/>
                  <a:pt x="124091" y="4192084"/>
                  <a:pt x="172424" y="4048117"/>
                </a:cubicBezTo>
                <a:cubicBezTo>
                  <a:pt x="167703" y="4015047"/>
                  <a:pt x="203806" y="3905047"/>
                  <a:pt x="177666" y="3878222"/>
                </a:cubicBezTo>
                <a:cubicBezTo>
                  <a:pt x="167714" y="3821305"/>
                  <a:pt x="183914" y="3845122"/>
                  <a:pt x="156982" y="3778166"/>
                </a:cubicBezTo>
                <a:cubicBezTo>
                  <a:pt x="160365" y="3760234"/>
                  <a:pt x="142791" y="3724716"/>
                  <a:pt x="142115" y="3707357"/>
                </a:cubicBezTo>
                <a:cubicBezTo>
                  <a:pt x="139253" y="3688591"/>
                  <a:pt x="140202" y="3672776"/>
                  <a:pt x="139805" y="3665569"/>
                </a:cubicBezTo>
                <a:cubicBezTo>
                  <a:pt x="139778" y="3665084"/>
                  <a:pt x="139750" y="3664599"/>
                  <a:pt x="139723" y="3664114"/>
                </a:cubicBezTo>
                <a:lnTo>
                  <a:pt x="134134" y="3653088"/>
                </a:lnTo>
                <a:lnTo>
                  <a:pt x="126568" y="3641228"/>
                </a:lnTo>
                <a:cubicBezTo>
                  <a:pt x="126560" y="3629488"/>
                  <a:pt x="126549" y="3617747"/>
                  <a:pt x="126540" y="3606007"/>
                </a:cubicBezTo>
                <a:lnTo>
                  <a:pt x="134645" y="3597336"/>
                </a:lnTo>
                <a:lnTo>
                  <a:pt x="131649" y="3586412"/>
                </a:lnTo>
                <a:lnTo>
                  <a:pt x="134221" y="3569719"/>
                </a:lnTo>
                <a:lnTo>
                  <a:pt x="133795" y="3568021"/>
                </a:lnTo>
                <a:lnTo>
                  <a:pt x="130189" y="3553678"/>
                </a:lnTo>
                <a:lnTo>
                  <a:pt x="129827" y="3552249"/>
                </a:lnTo>
                <a:lnTo>
                  <a:pt x="122183" y="3542019"/>
                </a:lnTo>
                <a:lnTo>
                  <a:pt x="112426" y="3531201"/>
                </a:lnTo>
                <a:lnTo>
                  <a:pt x="105626" y="3496391"/>
                </a:lnTo>
                <a:lnTo>
                  <a:pt x="111971" y="3486850"/>
                </a:lnTo>
                <a:lnTo>
                  <a:pt x="106910" y="3476412"/>
                </a:lnTo>
                <a:cubicBezTo>
                  <a:pt x="105781" y="3466028"/>
                  <a:pt x="105824" y="3433967"/>
                  <a:pt x="105209" y="3424545"/>
                </a:cubicBezTo>
                <a:lnTo>
                  <a:pt x="103215" y="3419880"/>
                </a:lnTo>
                <a:lnTo>
                  <a:pt x="104953" y="3415218"/>
                </a:lnTo>
                <a:lnTo>
                  <a:pt x="101255" y="3409825"/>
                </a:lnTo>
                <a:lnTo>
                  <a:pt x="103044" y="3407057"/>
                </a:lnTo>
                <a:lnTo>
                  <a:pt x="89764" y="3378959"/>
                </a:lnTo>
                <a:lnTo>
                  <a:pt x="83991" y="3362948"/>
                </a:lnTo>
                <a:lnTo>
                  <a:pt x="66858" y="3332072"/>
                </a:lnTo>
                <a:lnTo>
                  <a:pt x="69057" y="3325671"/>
                </a:lnTo>
                <a:lnTo>
                  <a:pt x="51631" y="3278130"/>
                </a:lnTo>
                <a:lnTo>
                  <a:pt x="53959" y="3277179"/>
                </a:lnTo>
                <a:lnTo>
                  <a:pt x="60205" y="3262610"/>
                </a:lnTo>
                <a:lnTo>
                  <a:pt x="58998" y="3258677"/>
                </a:lnTo>
                <a:cubicBezTo>
                  <a:pt x="46010" y="3210316"/>
                  <a:pt x="80872" y="3236545"/>
                  <a:pt x="45170" y="3180546"/>
                </a:cubicBezTo>
                <a:cubicBezTo>
                  <a:pt x="53643" y="3171780"/>
                  <a:pt x="52550" y="3163902"/>
                  <a:pt x="45228" y="3151828"/>
                </a:cubicBezTo>
                <a:cubicBezTo>
                  <a:pt x="39651" y="3128169"/>
                  <a:pt x="64667" y="3124610"/>
                  <a:pt x="45020" y="3103777"/>
                </a:cubicBezTo>
                <a:cubicBezTo>
                  <a:pt x="59127" y="3105196"/>
                  <a:pt x="41123" y="3057428"/>
                  <a:pt x="57092" y="3065434"/>
                </a:cubicBezTo>
                <a:cubicBezTo>
                  <a:pt x="55435" y="3051512"/>
                  <a:pt x="40803" y="3032637"/>
                  <a:pt x="35088" y="3020247"/>
                </a:cubicBezTo>
                <a:cubicBezTo>
                  <a:pt x="32503" y="3002537"/>
                  <a:pt x="18197" y="3001119"/>
                  <a:pt x="22803" y="2991092"/>
                </a:cubicBezTo>
                <a:cubicBezTo>
                  <a:pt x="24338" y="2987749"/>
                  <a:pt x="27975" y="2983455"/>
                  <a:pt x="34850" y="2977278"/>
                </a:cubicBezTo>
                <a:cubicBezTo>
                  <a:pt x="22587" y="2954448"/>
                  <a:pt x="35600" y="2946689"/>
                  <a:pt x="36223" y="2911749"/>
                </a:cubicBezTo>
                <a:cubicBezTo>
                  <a:pt x="35158" y="2886513"/>
                  <a:pt x="29761" y="2843788"/>
                  <a:pt x="28462" y="2825860"/>
                </a:cubicBezTo>
                <a:cubicBezTo>
                  <a:pt x="28449" y="2818634"/>
                  <a:pt x="28437" y="2811409"/>
                  <a:pt x="28424" y="2804183"/>
                </a:cubicBezTo>
                <a:lnTo>
                  <a:pt x="21292" y="2790136"/>
                </a:lnTo>
                <a:lnTo>
                  <a:pt x="16179" y="2760208"/>
                </a:lnTo>
                <a:lnTo>
                  <a:pt x="22858" y="2751112"/>
                </a:lnTo>
                <a:lnTo>
                  <a:pt x="18505" y="2740278"/>
                </a:lnTo>
                <a:lnTo>
                  <a:pt x="22482" y="2726489"/>
                </a:lnTo>
                <a:lnTo>
                  <a:pt x="18175" y="2725052"/>
                </a:lnTo>
                <a:lnTo>
                  <a:pt x="10521" y="2715895"/>
                </a:lnTo>
                <a:lnTo>
                  <a:pt x="25499" y="2665666"/>
                </a:lnTo>
                <a:lnTo>
                  <a:pt x="30658" y="2635351"/>
                </a:lnTo>
                <a:cubicBezTo>
                  <a:pt x="30723" y="2625597"/>
                  <a:pt x="30791" y="2615842"/>
                  <a:pt x="30857" y="2606088"/>
                </a:cubicBezTo>
                <a:lnTo>
                  <a:pt x="37532" y="2596456"/>
                </a:lnTo>
                <a:cubicBezTo>
                  <a:pt x="41239" y="2582253"/>
                  <a:pt x="34640" y="2564757"/>
                  <a:pt x="36511" y="2549900"/>
                </a:cubicBezTo>
                <a:lnTo>
                  <a:pt x="53712" y="2496499"/>
                </a:lnTo>
                <a:cubicBezTo>
                  <a:pt x="53527" y="2492743"/>
                  <a:pt x="64725" y="2449625"/>
                  <a:pt x="64540" y="2445869"/>
                </a:cubicBezTo>
                <a:cubicBezTo>
                  <a:pt x="61940" y="2441580"/>
                  <a:pt x="65575" y="2413465"/>
                  <a:pt x="64348" y="2408995"/>
                </a:cubicBezTo>
                <a:cubicBezTo>
                  <a:pt x="100333" y="2407546"/>
                  <a:pt x="71752" y="2329020"/>
                  <a:pt x="101725" y="2335735"/>
                </a:cubicBezTo>
                <a:cubicBezTo>
                  <a:pt x="120512" y="2299003"/>
                  <a:pt x="138791" y="2291744"/>
                  <a:pt x="147278" y="2260088"/>
                </a:cubicBezTo>
                <a:cubicBezTo>
                  <a:pt x="152668" y="2224200"/>
                  <a:pt x="143589" y="2220953"/>
                  <a:pt x="152643" y="2193455"/>
                </a:cubicBezTo>
                <a:cubicBezTo>
                  <a:pt x="152701" y="2159228"/>
                  <a:pt x="131577" y="2138038"/>
                  <a:pt x="161815" y="2107942"/>
                </a:cubicBezTo>
                <a:lnTo>
                  <a:pt x="168884" y="2024270"/>
                </a:lnTo>
                <a:lnTo>
                  <a:pt x="210800" y="1969445"/>
                </a:lnTo>
                <a:lnTo>
                  <a:pt x="215063" y="1961162"/>
                </a:lnTo>
                <a:lnTo>
                  <a:pt x="226767" y="1945112"/>
                </a:lnTo>
                <a:lnTo>
                  <a:pt x="225906" y="1942021"/>
                </a:lnTo>
                <a:lnTo>
                  <a:pt x="220555" y="1935584"/>
                </a:lnTo>
                <a:cubicBezTo>
                  <a:pt x="220179" y="1930292"/>
                  <a:pt x="223282" y="1914884"/>
                  <a:pt x="223648" y="1910265"/>
                </a:cubicBezTo>
                <a:cubicBezTo>
                  <a:pt x="221934" y="1909994"/>
                  <a:pt x="221895" y="1909162"/>
                  <a:pt x="222758" y="1907867"/>
                </a:cubicBezTo>
                <a:lnTo>
                  <a:pt x="229387" y="1899379"/>
                </a:lnTo>
                <a:lnTo>
                  <a:pt x="231548" y="1895114"/>
                </a:lnTo>
                <a:lnTo>
                  <a:pt x="216553" y="1892417"/>
                </a:lnTo>
                <a:cubicBezTo>
                  <a:pt x="209075" y="1884999"/>
                  <a:pt x="222114" y="1866643"/>
                  <a:pt x="209739" y="1861483"/>
                </a:cubicBezTo>
                <a:cubicBezTo>
                  <a:pt x="214584" y="1853278"/>
                  <a:pt x="219066" y="1844665"/>
                  <a:pt x="222950" y="1835810"/>
                </a:cubicBezTo>
                <a:lnTo>
                  <a:pt x="224812" y="1830569"/>
                </a:lnTo>
                <a:lnTo>
                  <a:pt x="224522" y="1830429"/>
                </a:lnTo>
                <a:cubicBezTo>
                  <a:pt x="224224" y="1829219"/>
                  <a:pt x="224571" y="1827468"/>
                  <a:pt x="225830" y="1824832"/>
                </a:cubicBezTo>
                <a:lnTo>
                  <a:pt x="228207" y="1821003"/>
                </a:lnTo>
                <a:lnTo>
                  <a:pt x="230878" y="1807109"/>
                </a:lnTo>
                <a:lnTo>
                  <a:pt x="227355" y="1805316"/>
                </a:lnTo>
                <a:lnTo>
                  <a:pt x="228132" y="1804434"/>
                </a:lnTo>
                <a:cubicBezTo>
                  <a:pt x="237533" y="1798221"/>
                  <a:pt x="248274" y="1797417"/>
                  <a:pt x="223762" y="1784314"/>
                </a:cubicBezTo>
                <a:cubicBezTo>
                  <a:pt x="240655" y="1769422"/>
                  <a:pt x="224912" y="1763793"/>
                  <a:pt x="226521" y="1740358"/>
                </a:cubicBezTo>
                <a:cubicBezTo>
                  <a:pt x="240385" y="1732435"/>
                  <a:pt x="239102" y="1724301"/>
                  <a:pt x="233164" y="1715685"/>
                </a:cubicBezTo>
                <a:cubicBezTo>
                  <a:pt x="245499" y="1694404"/>
                  <a:pt x="240415" y="1672675"/>
                  <a:pt x="245819" y="1647555"/>
                </a:cubicBezTo>
                <a:cubicBezTo>
                  <a:pt x="268668" y="1622803"/>
                  <a:pt x="248434" y="1605585"/>
                  <a:pt x="254317" y="1578752"/>
                </a:cubicBezTo>
                <a:lnTo>
                  <a:pt x="249918" y="1546022"/>
                </a:lnTo>
                <a:cubicBezTo>
                  <a:pt x="251996" y="1543635"/>
                  <a:pt x="248777" y="1521210"/>
                  <a:pt x="248927" y="1519929"/>
                </a:cubicBezTo>
                <a:lnTo>
                  <a:pt x="248704" y="1519731"/>
                </a:lnTo>
                <a:lnTo>
                  <a:pt x="252245" y="1514846"/>
                </a:lnTo>
                <a:cubicBezTo>
                  <a:pt x="255314" y="1501295"/>
                  <a:pt x="252199" y="1477394"/>
                  <a:pt x="254681" y="1463304"/>
                </a:cubicBezTo>
                <a:cubicBezTo>
                  <a:pt x="257024" y="1459891"/>
                  <a:pt x="268983" y="1432466"/>
                  <a:pt x="267138" y="1430305"/>
                </a:cubicBezTo>
                <a:lnTo>
                  <a:pt x="266110" y="1429568"/>
                </a:lnTo>
                <a:lnTo>
                  <a:pt x="286784" y="1404045"/>
                </a:lnTo>
                <a:lnTo>
                  <a:pt x="294521" y="1360879"/>
                </a:lnTo>
                <a:lnTo>
                  <a:pt x="324750" y="1301993"/>
                </a:lnTo>
                <a:lnTo>
                  <a:pt x="328780" y="1210776"/>
                </a:lnTo>
                <a:cubicBezTo>
                  <a:pt x="344171" y="1197232"/>
                  <a:pt x="343390" y="1192124"/>
                  <a:pt x="346123" y="1157176"/>
                </a:cubicBezTo>
                <a:cubicBezTo>
                  <a:pt x="359383" y="1110140"/>
                  <a:pt x="355619" y="1111028"/>
                  <a:pt x="349331" y="1063288"/>
                </a:cubicBezTo>
                <a:cubicBezTo>
                  <a:pt x="364194" y="1005331"/>
                  <a:pt x="362778" y="969963"/>
                  <a:pt x="431245" y="889417"/>
                </a:cubicBezTo>
                <a:lnTo>
                  <a:pt x="459477" y="816346"/>
                </a:lnTo>
                <a:cubicBezTo>
                  <a:pt x="465006" y="808083"/>
                  <a:pt x="496978" y="764380"/>
                  <a:pt x="489268" y="752692"/>
                </a:cubicBezTo>
                <a:lnTo>
                  <a:pt x="505368" y="724368"/>
                </a:lnTo>
                <a:lnTo>
                  <a:pt x="511178" y="722494"/>
                </a:lnTo>
                <a:lnTo>
                  <a:pt x="514451" y="717531"/>
                </a:lnTo>
                <a:cubicBezTo>
                  <a:pt x="514171" y="710761"/>
                  <a:pt x="513893" y="703992"/>
                  <a:pt x="513612" y="697222"/>
                </a:cubicBezTo>
                <a:cubicBezTo>
                  <a:pt x="513272" y="693376"/>
                  <a:pt x="513720" y="690905"/>
                  <a:pt x="514772" y="689289"/>
                </a:cubicBezTo>
                <a:lnTo>
                  <a:pt x="515249" y="689151"/>
                </a:lnTo>
                <a:cubicBezTo>
                  <a:pt x="515320" y="686637"/>
                  <a:pt x="515389" y="684122"/>
                  <a:pt x="515461" y="681608"/>
                </a:cubicBezTo>
                <a:cubicBezTo>
                  <a:pt x="522970" y="666964"/>
                  <a:pt x="551123" y="617831"/>
                  <a:pt x="560298" y="601285"/>
                </a:cubicBezTo>
                <a:cubicBezTo>
                  <a:pt x="558549" y="585107"/>
                  <a:pt x="540289" y="573171"/>
                  <a:pt x="570504" y="582332"/>
                </a:cubicBezTo>
                <a:cubicBezTo>
                  <a:pt x="570816" y="577121"/>
                  <a:pt x="573898" y="574271"/>
                  <a:pt x="578347" y="572511"/>
                </a:cubicBezTo>
                <a:lnTo>
                  <a:pt x="580375" y="572092"/>
                </a:lnTo>
                <a:lnTo>
                  <a:pt x="575722" y="536015"/>
                </a:lnTo>
                <a:lnTo>
                  <a:pt x="578705" y="531675"/>
                </a:lnTo>
                <a:lnTo>
                  <a:pt x="564084" y="491380"/>
                </a:lnTo>
                <a:cubicBezTo>
                  <a:pt x="560969" y="487340"/>
                  <a:pt x="560134" y="482008"/>
                  <a:pt x="564457" y="473782"/>
                </a:cubicBezTo>
                <a:lnTo>
                  <a:pt x="566413" y="472000"/>
                </a:lnTo>
                <a:lnTo>
                  <a:pt x="584600" y="354566"/>
                </a:lnTo>
                <a:cubicBezTo>
                  <a:pt x="586100" y="325288"/>
                  <a:pt x="584583" y="317533"/>
                  <a:pt x="588077" y="265704"/>
                </a:cubicBezTo>
                <a:cubicBezTo>
                  <a:pt x="588008" y="205530"/>
                  <a:pt x="578491" y="226511"/>
                  <a:pt x="580576" y="187093"/>
                </a:cubicBezTo>
                <a:cubicBezTo>
                  <a:pt x="579265" y="162458"/>
                  <a:pt x="569240" y="117589"/>
                  <a:pt x="587928" y="130336"/>
                </a:cubicBezTo>
                <a:cubicBezTo>
                  <a:pt x="552635" y="69804"/>
                  <a:pt x="604651" y="82036"/>
                  <a:pt x="593881" y="17287"/>
                </a:cubicBezTo>
                <a:cubicBezTo>
                  <a:pt x="600399" y="13784"/>
                  <a:pt x="605413" y="8440"/>
                  <a:pt x="609224" y="1705"/>
                </a:cubicBezTo>
                <a:close/>
              </a:path>
            </a:pathLst>
          </a:cu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90" name="Shape 290"/>
        <p:cNvGrpSpPr/>
        <p:nvPr/>
      </p:nvGrpSpPr>
      <p:grpSpPr>
        <a:xfrm>
          <a:off x="0" y="0"/>
          <a:ext cx="0" cy="0"/>
          <a:chOff x="0" y="0"/>
          <a:chExt cx="0" cy="0"/>
        </a:xfrm>
      </p:grpSpPr>
      <p:sp>
        <p:nvSpPr>
          <p:cNvPr id="291" name="Google Shape;291;p16"/>
          <p:cNvSpPr/>
          <p:nvPr/>
        </p:nvSpPr>
        <p:spPr>
          <a:xfrm>
            <a:off x="0" y="0"/>
            <a:ext cx="9144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92" name="Google Shape;292;p16"/>
          <p:cNvSpPr/>
          <p:nvPr/>
        </p:nvSpPr>
        <p:spPr>
          <a:xfrm>
            <a:off x="-11271" y="-1"/>
            <a:ext cx="9144000" cy="6857999"/>
          </a:xfrm>
          <a:prstGeom prst="rect">
            <a:avLst/>
          </a:prstGeom>
          <a:solidFill>
            <a:srgbClr val="82766A">
              <a:alpha val="1450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93" name="Google Shape;293;p16"/>
          <p:cNvSpPr txBox="1"/>
          <p:nvPr>
            <p:ph type="title"/>
          </p:nvPr>
        </p:nvSpPr>
        <p:spPr>
          <a:xfrm>
            <a:off x="852776" y="609600"/>
            <a:ext cx="2696758" cy="1330839"/>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Font typeface="Calibri"/>
              <a:buNone/>
            </a:pPr>
            <a:r>
              <a:rPr lang="en-US" sz="2800"/>
              <a:t>Rogier - Penningmeester</a:t>
            </a:r>
            <a:endParaRPr/>
          </a:p>
        </p:txBody>
      </p:sp>
      <p:sp>
        <p:nvSpPr>
          <p:cNvPr id="294" name="Google Shape;294;p16"/>
          <p:cNvSpPr txBox="1"/>
          <p:nvPr/>
        </p:nvSpPr>
        <p:spPr>
          <a:xfrm>
            <a:off x="201168" y="2182368"/>
            <a:ext cx="3206496" cy="3877056"/>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 Rogier van Oudheusden</a:t>
            </a:r>
            <a:endParaRPr b="0" i="0" sz="1200" u="none" cap="none" strike="noStrike">
              <a:solidFill>
                <a:schemeClr val="dk1"/>
              </a:solidFill>
              <a:latin typeface="Calibri"/>
              <a:ea typeface="Calibri"/>
              <a:cs typeface="Calibri"/>
              <a:sym typeface="Calibri"/>
            </a:endParaRPr>
          </a:p>
          <a:p>
            <a:pPr indent="0" lvl="0" marL="0" marR="0" rtl="0" algn="l">
              <a:lnSpc>
                <a:spcPct val="90000"/>
              </a:lnSpc>
              <a:spcBef>
                <a:spcPts val="80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 4</a:t>
            </a:r>
            <a:r>
              <a:rPr lang="en-US" sz="1200">
                <a:solidFill>
                  <a:schemeClr val="dk1"/>
                </a:solidFill>
                <a:latin typeface="Calibri"/>
                <a:ea typeface="Calibri"/>
                <a:cs typeface="Calibri"/>
                <a:sym typeface="Calibri"/>
              </a:rPr>
              <a:t>4</a:t>
            </a:r>
            <a:r>
              <a:rPr b="0" i="0" lang="en-US" sz="1200" u="none" cap="none" strike="noStrike">
                <a:solidFill>
                  <a:schemeClr val="dk1"/>
                </a:solidFill>
                <a:latin typeface="Calibri"/>
                <a:ea typeface="Calibri"/>
                <a:cs typeface="Calibri"/>
                <a:sym typeface="Calibri"/>
              </a:rPr>
              <a:t> jaar</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80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 Vught</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80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 Maartje (Mang), Adam (</a:t>
            </a:r>
            <a:r>
              <a:rPr lang="en-US" sz="1200">
                <a:solidFill>
                  <a:schemeClr val="dk1"/>
                </a:solidFill>
                <a:latin typeface="Calibri"/>
                <a:ea typeface="Calibri"/>
                <a:cs typeface="Calibri"/>
                <a:sym typeface="Calibri"/>
              </a:rPr>
              <a:t>6</a:t>
            </a:r>
            <a:r>
              <a:rPr b="0" i="0" lang="en-US" sz="1200" u="none" cap="none" strike="noStrike">
                <a:solidFill>
                  <a:schemeClr val="dk1"/>
                </a:solidFill>
                <a:latin typeface="Calibri"/>
                <a:ea typeface="Calibri"/>
                <a:cs typeface="Calibri"/>
                <a:sym typeface="Calibri"/>
              </a:rPr>
              <a:t>), Jules (</a:t>
            </a:r>
            <a:r>
              <a:rPr lang="en-US" sz="1200">
                <a:solidFill>
                  <a:schemeClr val="dk1"/>
                </a:solidFill>
                <a:latin typeface="Calibri"/>
                <a:ea typeface="Calibri"/>
                <a:cs typeface="Calibri"/>
                <a:sym typeface="Calibri"/>
              </a:rPr>
              <a:t>4</a:t>
            </a:r>
            <a:r>
              <a:rPr b="0" i="0" lang="en-US" sz="1200" u="none" cap="none" strike="noStrike">
                <a:solidFill>
                  <a:schemeClr val="dk1"/>
                </a:solidFill>
                <a:latin typeface="Calibri"/>
                <a:ea typeface="Calibri"/>
                <a:cs typeface="Calibri"/>
                <a:sym typeface="Calibri"/>
              </a:rPr>
              <a:t>) en Loïs (</a:t>
            </a:r>
            <a:r>
              <a:rPr lang="en-US" sz="1200">
                <a:solidFill>
                  <a:schemeClr val="dk1"/>
                </a:solidFill>
                <a:latin typeface="Calibri"/>
                <a:ea typeface="Calibri"/>
                <a:cs typeface="Calibri"/>
                <a:sym typeface="Calibri"/>
              </a:rPr>
              <a:t>2</a:t>
            </a:r>
            <a:r>
              <a:rPr b="0" i="0" lang="en-US" sz="1200" u="none" cap="none" strike="noStrike">
                <a:solidFill>
                  <a:schemeClr val="dk1"/>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80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 lid van Scouting MBG sinds m’n 7</a:t>
            </a:r>
            <a:r>
              <a:rPr b="0" baseline="30000" i="0" lang="en-US" sz="1200" u="none" cap="none" strike="noStrike">
                <a:solidFill>
                  <a:schemeClr val="dk1"/>
                </a:solidFill>
                <a:latin typeface="Calibri"/>
                <a:ea typeface="Calibri"/>
                <a:cs typeface="Calibri"/>
                <a:sym typeface="Calibri"/>
              </a:rPr>
              <a:t>de</a:t>
            </a:r>
            <a:r>
              <a:rPr b="0" i="0" lang="en-US" sz="12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80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 werk bij de gemeente 's-Hertogenbosch</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80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 Hobby's: van alles maar met 3 kleintjes is daar geen tijd voor! maar anders: basgitaar spelen, kamperen,  wandelen, strandbezoek, cafébezoek, spelletjes, ...</a:t>
            </a:r>
            <a:endParaRPr b="0" i="0" sz="1200" u="none" cap="none" strike="noStrike">
              <a:solidFill>
                <a:schemeClr val="dk1"/>
              </a:solidFill>
              <a:latin typeface="Calibri"/>
              <a:ea typeface="Calibri"/>
              <a:cs typeface="Calibri"/>
              <a:sym typeface="Calibri"/>
            </a:endParaRPr>
          </a:p>
        </p:txBody>
      </p:sp>
      <p:pic>
        <p:nvPicPr>
          <p:cNvPr id="295" name="Google Shape;295;p16"/>
          <p:cNvPicPr preferRelativeResize="0"/>
          <p:nvPr/>
        </p:nvPicPr>
        <p:blipFill rotWithShape="1">
          <a:blip r:embed="rId3">
            <a:alphaModFix/>
          </a:blip>
          <a:srcRect b="0" l="0" r="0" t="0"/>
          <a:stretch/>
        </p:blipFill>
        <p:spPr>
          <a:xfrm>
            <a:off x="3993847" y="-3"/>
            <a:ext cx="5144518" cy="6858000"/>
          </a:xfrm>
          <a:prstGeom prst="rect">
            <a:avLst/>
          </a:prstGeom>
          <a:noFill/>
          <a:ln>
            <a:noFill/>
          </a:ln>
        </p:spPr>
      </p:pic>
      <p:pic>
        <p:nvPicPr>
          <p:cNvPr id="296" name="Google Shape;296;p16"/>
          <p:cNvPicPr preferRelativeResize="0"/>
          <p:nvPr/>
        </p:nvPicPr>
        <p:blipFill rotWithShape="1">
          <a:blip r:embed="rId4">
            <a:alphaModFix/>
          </a:blip>
          <a:srcRect b="0" l="0" r="0" t="0"/>
          <a:stretch/>
        </p:blipFill>
        <p:spPr>
          <a:xfrm>
            <a:off x="2649255" y="4204494"/>
            <a:ext cx="3364732" cy="252354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17"/>
          <p:cNvSpPr txBox="1"/>
          <p:nvPr>
            <p:ph type="title"/>
          </p:nvPr>
        </p:nvSpPr>
        <p:spPr>
          <a:xfrm>
            <a:off x="628649" y="365126"/>
            <a:ext cx="4043559"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lang="en-US" sz="3600"/>
              <a:t>Melanie van Holten - </a:t>
            </a:r>
            <a:r>
              <a:rPr lang="en-US"/>
              <a:t>Adviseur</a:t>
            </a:r>
            <a:endParaRPr/>
          </a:p>
        </p:txBody>
      </p:sp>
      <p:sp>
        <p:nvSpPr>
          <p:cNvPr id="302" name="Google Shape;302;p17"/>
          <p:cNvSpPr txBox="1"/>
          <p:nvPr/>
        </p:nvSpPr>
        <p:spPr>
          <a:xfrm>
            <a:off x="201168" y="2182368"/>
            <a:ext cx="3206496" cy="3877056"/>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Vanaf mijn 7de zit ik bij scouting MBG. Ik ben leiding geweest bij de welpen jongens en explorers. Daarnaast heb ik ook een aantal jaar de regioactiviteit voor de welpen en explorers georganiseerd. Ik ben nu lid van het bestuur in de rol van adviseur. In de rest van mijn vrije tijd speel ik graag bordspellen, lees een boek en geniet van lekker eten.</a:t>
            </a:r>
            <a:endParaRPr b="0" i="0" sz="1200" u="none" cap="none" strike="noStrike">
              <a:solidFill>
                <a:schemeClr val="dk1"/>
              </a:solidFill>
              <a:latin typeface="Calibri"/>
              <a:ea typeface="Calibri"/>
              <a:cs typeface="Calibri"/>
              <a:sym typeface="Calibri"/>
            </a:endParaRPr>
          </a:p>
        </p:txBody>
      </p:sp>
      <p:pic>
        <p:nvPicPr>
          <p:cNvPr id="303" name="Google Shape;303;p17"/>
          <p:cNvPicPr preferRelativeResize="0"/>
          <p:nvPr/>
        </p:nvPicPr>
        <p:blipFill rotWithShape="1">
          <a:blip r:embed="rId3">
            <a:alphaModFix/>
          </a:blip>
          <a:srcRect b="0" l="0" r="0" t="0"/>
          <a:stretch/>
        </p:blipFill>
        <p:spPr>
          <a:xfrm>
            <a:off x="4572000" y="-10868"/>
            <a:ext cx="5164711" cy="687973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07" name="Shape 307"/>
        <p:cNvGrpSpPr/>
        <p:nvPr/>
      </p:nvGrpSpPr>
      <p:grpSpPr>
        <a:xfrm>
          <a:off x="0" y="0"/>
          <a:ext cx="0" cy="0"/>
          <a:chOff x="0" y="0"/>
          <a:chExt cx="0" cy="0"/>
        </a:xfrm>
      </p:grpSpPr>
      <p:sp>
        <p:nvSpPr>
          <p:cNvPr id="308" name="Google Shape;308;p18"/>
          <p:cNvSpPr/>
          <p:nvPr/>
        </p:nvSpPr>
        <p:spPr>
          <a:xfrm>
            <a:off x="0" y="0"/>
            <a:ext cx="9141714"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09" name="Google Shape;309;p18"/>
          <p:cNvSpPr/>
          <p:nvPr/>
        </p:nvSpPr>
        <p:spPr>
          <a:xfrm flipH="1">
            <a:off x="591818" y="4356608"/>
            <a:ext cx="406535" cy="1997227"/>
          </a:xfrm>
          <a:custGeom>
            <a:rect b="b" l="l" r="r" t="t"/>
            <a:pathLst>
              <a:path extrusionOk="0" h="2732" w="491">
                <a:moveTo>
                  <a:pt x="491" y="2247"/>
                </a:moveTo>
                <a:lnTo>
                  <a:pt x="0" y="2732"/>
                </a:lnTo>
                <a:lnTo>
                  <a:pt x="0" y="486"/>
                </a:lnTo>
                <a:lnTo>
                  <a:pt x="491" y="0"/>
                </a:lnTo>
                <a:lnTo>
                  <a:pt x="491" y="2247"/>
                </a:lnTo>
                <a:close/>
              </a:path>
            </a:pathLst>
          </a:custGeom>
          <a:solidFill>
            <a:srgbClr val="1F386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10" name="Google Shape;310;p18"/>
          <p:cNvSpPr/>
          <p:nvPr/>
        </p:nvSpPr>
        <p:spPr>
          <a:xfrm flipH="1">
            <a:off x="587880" y="4214476"/>
            <a:ext cx="277321" cy="1783236"/>
          </a:xfrm>
          <a:custGeom>
            <a:rect b="b" l="l" r="r" t="t"/>
            <a:pathLst>
              <a:path extrusionOk="0" h="2447" w="414">
                <a:moveTo>
                  <a:pt x="414" y="2447"/>
                </a:moveTo>
                <a:lnTo>
                  <a:pt x="0" y="2247"/>
                </a:lnTo>
                <a:lnTo>
                  <a:pt x="0" y="0"/>
                </a:lnTo>
                <a:lnTo>
                  <a:pt x="414" y="200"/>
                </a:lnTo>
                <a:lnTo>
                  <a:pt x="414" y="2447"/>
                </a:lnTo>
                <a:close/>
              </a:path>
            </a:pathLst>
          </a:custGeom>
          <a:solidFill>
            <a:srgbClr val="2F549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11" name="Google Shape;311;p18"/>
          <p:cNvSpPr/>
          <p:nvPr/>
        </p:nvSpPr>
        <p:spPr>
          <a:xfrm flipH="1">
            <a:off x="713809" y="4122185"/>
            <a:ext cx="151393" cy="1727743"/>
          </a:xfrm>
          <a:custGeom>
            <a:rect b="b" l="l" r="r" t="t"/>
            <a:pathLst>
              <a:path extrusionOk="0" h="2358" w="209">
                <a:moveTo>
                  <a:pt x="209" y="2246"/>
                </a:moveTo>
                <a:lnTo>
                  <a:pt x="0" y="2358"/>
                </a:lnTo>
                <a:lnTo>
                  <a:pt x="0" y="111"/>
                </a:lnTo>
                <a:lnTo>
                  <a:pt x="209" y="0"/>
                </a:lnTo>
                <a:lnTo>
                  <a:pt x="209" y="2246"/>
                </a:lnTo>
                <a:close/>
              </a:path>
            </a:pathLst>
          </a:custGeom>
          <a:solidFill>
            <a:srgbClr val="1F386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12" name="Google Shape;312;p18"/>
          <p:cNvSpPr/>
          <p:nvPr/>
        </p:nvSpPr>
        <p:spPr>
          <a:xfrm>
            <a:off x="6545115" y="4214476"/>
            <a:ext cx="254344" cy="1783236"/>
          </a:xfrm>
          <a:custGeom>
            <a:rect b="b" l="l" r="r" t="t"/>
            <a:pathLst>
              <a:path extrusionOk="0" h="2447" w="414">
                <a:moveTo>
                  <a:pt x="414" y="2447"/>
                </a:moveTo>
                <a:lnTo>
                  <a:pt x="0" y="2247"/>
                </a:lnTo>
                <a:lnTo>
                  <a:pt x="0" y="0"/>
                </a:lnTo>
                <a:lnTo>
                  <a:pt x="414" y="200"/>
                </a:lnTo>
                <a:lnTo>
                  <a:pt x="414" y="2447"/>
                </a:lnTo>
                <a:close/>
              </a:path>
            </a:pathLst>
          </a:custGeom>
          <a:solidFill>
            <a:srgbClr val="2F549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13" name="Google Shape;313;p18"/>
          <p:cNvSpPr/>
          <p:nvPr/>
        </p:nvSpPr>
        <p:spPr>
          <a:xfrm>
            <a:off x="6546554" y="4122186"/>
            <a:ext cx="151393" cy="1727743"/>
          </a:xfrm>
          <a:custGeom>
            <a:rect b="b" l="l" r="r" t="t"/>
            <a:pathLst>
              <a:path extrusionOk="0" h="2358" w="209">
                <a:moveTo>
                  <a:pt x="209" y="2246"/>
                </a:moveTo>
                <a:lnTo>
                  <a:pt x="0" y="2358"/>
                </a:lnTo>
                <a:lnTo>
                  <a:pt x="0" y="111"/>
                </a:lnTo>
                <a:lnTo>
                  <a:pt x="209" y="0"/>
                </a:lnTo>
                <a:lnTo>
                  <a:pt x="209" y="2246"/>
                </a:lnTo>
                <a:close/>
              </a:path>
            </a:pathLst>
          </a:custGeom>
          <a:solidFill>
            <a:srgbClr val="1F386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14" name="Google Shape;314;p18"/>
          <p:cNvSpPr/>
          <p:nvPr/>
        </p:nvSpPr>
        <p:spPr>
          <a:xfrm>
            <a:off x="713585" y="4122187"/>
            <a:ext cx="5983893" cy="1647877"/>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15" name="Google Shape;315;p18"/>
          <p:cNvSpPr txBox="1"/>
          <p:nvPr>
            <p:ph idx="1" type="body"/>
          </p:nvPr>
        </p:nvSpPr>
        <p:spPr>
          <a:xfrm>
            <a:off x="829917" y="4376667"/>
            <a:ext cx="5744766" cy="1089254"/>
          </a:xfrm>
          <a:prstGeom prst="rect">
            <a:avLst/>
          </a:prstGeom>
          <a:noFill/>
          <a:ln>
            <a:noFill/>
          </a:ln>
        </p:spPr>
        <p:txBody>
          <a:bodyPr anchorCtr="0" anchor="ctr" bIns="45700" lIns="91425" spcFirstLastPara="1" rIns="91425" wrap="square" tIns="45700">
            <a:normAutofit lnSpcReduction="10000"/>
          </a:bodyPr>
          <a:lstStyle/>
          <a:p>
            <a:pPr indent="0" lvl="0" marL="0" rtl="0" algn="ctr">
              <a:lnSpc>
                <a:spcPct val="90000"/>
              </a:lnSpc>
              <a:spcBef>
                <a:spcPts val="0"/>
              </a:spcBef>
              <a:spcAft>
                <a:spcPts val="0"/>
              </a:spcAft>
              <a:buClr>
                <a:schemeClr val="lt1"/>
              </a:buClr>
              <a:buSzPts val="4000"/>
              <a:buNone/>
            </a:pPr>
            <a:r>
              <a:rPr b="1" lang="en-US" sz="4000">
                <a:solidFill>
                  <a:schemeClr val="lt1"/>
                </a:solidFill>
                <a:latin typeface="Arial"/>
                <a:ea typeface="Arial"/>
                <a:cs typeface="Arial"/>
                <a:sym typeface="Arial"/>
              </a:rPr>
              <a:t>Leidingindeling 2023/2024</a:t>
            </a:r>
            <a:endParaRPr sz="4000">
              <a:solidFill>
                <a:schemeClr val="lt1"/>
              </a:solidFill>
              <a:latin typeface="Arial"/>
              <a:ea typeface="Arial"/>
              <a:cs typeface="Arial"/>
              <a:sym typeface="Arial"/>
            </a:endParaRPr>
          </a:p>
        </p:txBody>
      </p:sp>
      <p:sp>
        <p:nvSpPr>
          <p:cNvPr id="316" name="Google Shape;316;p18"/>
          <p:cNvSpPr/>
          <p:nvPr/>
        </p:nvSpPr>
        <p:spPr>
          <a:xfrm>
            <a:off x="6799459" y="4356608"/>
            <a:ext cx="2341559" cy="1641104"/>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aphicFrame>
        <p:nvGraphicFramePr>
          <p:cNvPr id="317" name="Google Shape;317;p18"/>
          <p:cNvGraphicFramePr/>
          <p:nvPr/>
        </p:nvGraphicFramePr>
        <p:xfrm>
          <a:off x="854437" y="597678"/>
          <a:ext cx="3000000" cy="3000000"/>
        </p:xfrm>
        <a:graphic>
          <a:graphicData uri="http://schemas.openxmlformats.org/drawingml/2006/table">
            <a:tbl>
              <a:tblPr bandRow="1" firstCol="1" firstRow="1">
                <a:gradFill>
                  <a:gsLst>
                    <a:gs pos="0">
                      <a:srgbClr val="A6B6DE"/>
                    </a:gs>
                    <a:gs pos="50000">
                      <a:srgbClr val="98AAD9"/>
                    </a:gs>
                    <a:gs pos="100000">
                      <a:srgbClr val="859CD7"/>
                    </a:gs>
                  </a:gsLst>
                  <a:lin ang="5400000" scaled="0"/>
                </a:gradFill>
                <a:tableStyleId>{8E579DCE-1A66-435F-9317-9449E24A5E2D}</a:tableStyleId>
              </a:tblPr>
              <a:tblGrid>
                <a:gridCol w="1522775"/>
                <a:gridCol w="1548625"/>
                <a:gridCol w="1524725"/>
                <a:gridCol w="1547675"/>
                <a:gridCol w="1500525"/>
              </a:tblGrid>
              <a:tr h="670125">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latin typeface="Calibri"/>
                          <a:ea typeface="Calibri"/>
                          <a:cs typeface="Calibri"/>
                          <a:sym typeface="Calibri"/>
                        </a:rPr>
                        <a:t>BEVERS</a:t>
                      </a:r>
                      <a:endParaRPr sz="1400" u="none" cap="none" strike="noStrike">
                        <a:latin typeface="Calibri"/>
                        <a:ea typeface="Calibri"/>
                        <a:cs typeface="Calibri"/>
                        <a:sym typeface="Calibri"/>
                      </a:endParaRPr>
                    </a:p>
                  </a:txBody>
                  <a:tcPr marT="0" marB="0" marR="68575" marL="68575" anchor="ctr"/>
                </a:tc>
                <a:tc>
                  <a:txBody>
                    <a:bodyPr/>
                    <a:lstStyle/>
                    <a:p>
                      <a:pPr indent="0" lvl="0" marL="0" marR="0" rtl="0" algn="ctr">
                        <a:lnSpc>
                          <a:spcPct val="100000"/>
                        </a:lnSpc>
                        <a:spcBef>
                          <a:spcPts val="0"/>
                        </a:spcBef>
                        <a:spcAft>
                          <a:spcPts val="0"/>
                        </a:spcAft>
                        <a:buClr>
                          <a:srgbClr val="000000"/>
                        </a:buClr>
                        <a:buSzPts val="1400"/>
                        <a:buFont typeface="Arial"/>
                        <a:buNone/>
                      </a:pPr>
                      <a:r>
                        <a:rPr b="1" lang="en-US" sz="1400" u="none" cap="none" strike="noStrike">
                          <a:solidFill>
                            <a:schemeClr val="lt1"/>
                          </a:solidFill>
                          <a:latin typeface="Calibri"/>
                          <a:ea typeface="Calibri"/>
                          <a:cs typeface="Calibri"/>
                          <a:sym typeface="Calibri"/>
                        </a:rPr>
                        <a:t>JONGENS WELPEN</a:t>
                      </a:r>
                      <a:endParaRPr b="1" sz="1400" u="none" cap="none" strike="noStrike">
                        <a:solidFill>
                          <a:schemeClr val="lt1"/>
                        </a:solidFill>
                        <a:latin typeface="Calibri"/>
                        <a:ea typeface="Calibri"/>
                        <a:cs typeface="Calibri"/>
                        <a:sym typeface="Calibri"/>
                      </a:endParaRPr>
                    </a:p>
                  </a:txBody>
                  <a:tcPr marT="0" marB="0" marR="68575" marL="68575"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latin typeface="Calibri"/>
                          <a:ea typeface="Calibri"/>
                          <a:cs typeface="Calibri"/>
                          <a:sym typeface="Calibri"/>
                        </a:rPr>
                        <a:t>MEISJES WELPEN</a:t>
                      </a:r>
                      <a:endParaRPr sz="1400" u="none" cap="none" strike="noStrike">
                        <a:latin typeface="Calibri"/>
                        <a:ea typeface="Calibri"/>
                        <a:cs typeface="Calibri"/>
                        <a:sym typeface="Calibri"/>
                      </a:endParaRPr>
                    </a:p>
                  </a:txBody>
                  <a:tcPr marT="0" marB="0" marR="68575" marL="68575"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latin typeface="Calibri"/>
                          <a:ea typeface="Calibri"/>
                          <a:cs typeface="Calibri"/>
                          <a:sym typeface="Calibri"/>
                        </a:rPr>
                        <a:t>SCOUTS</a:t>
                      </a:r>
                      <a:endParaRPr sz="1400" u="none" cap="none" strike="noStrike">
                        <a:latin typeface="Calibri"/>
                        <a:ea typeface="Calibri"/>
                        <a:cs typeface="Calibri"/>
                        <a:sym typeface="Calibri"/>
                      </a:endParaRPr>
                    </a:p>
                  </a:txBody>
                  <a:tcPr marT="0" marB="0" marR="68575" marL="68575"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latin typeface="Calibri"/>
                          <a:ea typeface="Calibri"/>
                          <a:cs typeface="Calibri"/>
                          <a:sym typeface="Calibri"/>
                        </a:rPr>
                        <a:t>EXPLORERS</a:t>
                      </a:r>
                      <a:endParaRPr sz="1400" u="none" cap="none" strike="noStrike">
                        <a:latin typeface="Calibri"/>
                        <a:ea typeface="Calibri"/>
                        <a:cs typeface="Calibri"/>
                        <a:sym typeface="Calibri"/>
                      </a:endParaRPr>
                    </a:p>
                  </a:txBody>
                  <a:tcPr marT="0" marB="0" marR="68575" marL="68575" anchor="ctr"/>
                </a:tc>
              </a:tr>
              <a:tr h="276625">
                <a:tc>
                  <a:txBody>
                    <a:bodyPr/>
                    <a:lstStyle/>
                    <a:p>
                      <a:pPr indent="0" lvl="0" marL="0" marR="0" rtl="0" algn="ctr">
                        <a:lnSpc>
                          <a:spcPct val="100000"/>
                        </a:lnSpc>
                        <a:spcBef>
                          <a:spcPts val="0"/>
                        </a:spcBef>
                        <a:spcAft>
                          <a:spcPts val="0"/>
                        </a:spcAft>
                        <a:buClr>
                          <a:srgbClr val="000000"/>
                        </a:buClr>
                        <a:buSzPts val="1400"/>
                        <a:buFont typeface="Arial"/>
                        <a:buNone/>
                      </a:pPr>
                      <a:r>
                        <a:rPr b="0" lang="en-US" sz="1400" u="none" cap="none" strike="noStrike">
                          <a:solidFill>
                            <a:schemeClr val="dk1"/>
                          </a:solidFill>
                          <a:latin typeface="Calibri"/>
                          <a:ea typeface="Calibri"/>
                          <a:cs typeface="Calibri"/>
                          <a:sym typeface="Calibri"/>
                        </a:rPr>
                        <a:t>Vera (Sterre)</a:t>
                      </a:r>
                      <a:endParaRPr b="0" sz="1400" u="none" cap="none" strike="noStrike">
                        <a:solidFill>
                          <a:schemeClr val="dk1"/>
                        </a:solidFill>
                        <a:latin typeface="Calibri"/>
                        <a:ea typeface="Calibri"/>
                        <a:cs typeface="Calibri"/>
                        <a:sym typeface="Calibri"/>
                      </a:endParaRPr>
                    </a:p>
                  </a:txBody>
                  <a:tcPr marT="0" marB="0" marR="68575" marL="68575"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a:t>Alex (Akela)</a:t>
                      </a:r>
                      <a:endParaRPr b="0" sz="1400" u="none" cap="none" strike="noStrike">
                        <a:solidFill>
                          <a:schemeClr val="dk1"/>
                        </a:solidFill>
                        <a:latin typeface="Calibri"/>
                        <a:ea typeface="Calibri"/>
                        <a:cs typeface="Calibri"/>
                        <a:sym typeface="Calibri"/>
                      </a:endParaRPr>
                    </a:p>
                  </a:txBody>
                  <a:tcPr marT="0" marB="0" marR="68575" marL="68575"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solidFill>
                            <a:schemeClr val="dk1"/>
                          </a:solidFill>
                          <a:latin typeface="Calibri"/>
                          <a:ea typeface="Calibri"/>
                          <a:cs typeface="Calibri"/>
                          <a:sym typeface="Calibri"/>
                        </a:rPr>
                        <a:t>Paul (Baloe)</a:t>
                      </a:r>
                      <a:endParaRPr sz="1400" u="none" cap="none" strike="noStrike">
                        <a:solidFill>
                          <a:schemeClr val="dk1"/>
                        </a:solidFill>
                        <a:latin typeface="Calibri"/>
                        <a:ea typeface="Calibri"/>
                        <a:cs typeface="Calibri"/>
                        <a:sym typeface="Calibri"/>
                      </a:endParaRPr>
                    </a:p>
                  </a:txBody>
                  <a:tcPr marT="0" marB="0" marR="68575" marL="68575"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solidFill>
                            <a:schemeClr val="dk1"/>
                          </a:solidFill>
                          <a:latin typeface="Calibri"/>
                          <a:ea typeface="Calibri"/>
                          <a:cs typeface="Calibri"/>
                          <a:sym typeface="Calibri"/>
                        </a:rPr>
                        <a:t>Stijn</a:t>
                      </a:r>
                      <a:endParaRPr sz="1400" u="none" cap="none" strike="noStrike">
                        <a:solidFill>
                          <a:schemeClr val="dk1"/>
                        </a:solidFill>
                        <a:latin typeface="Calibri"/>
                        <a:ea typeface="Calibri"/>
                        <a:cs typeface="Calibri"/>
                        <a:sym typeface="Calibri"/>
                      </a:endParaRPr>
                    </a:p>
                  </a:txBody>
                  <a:tcPr marT="0" marB="0" marR="68575" marL="68575"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solidFill>
                            <a:schemeClr val="dk1"/>
                          </a:solidFill>
                          <a:latin typeface="Calibri"/>
                          <a:ea typeface="Calibri"/>
                          <a:cs typeface="Calibri"/>
                          <a:sym typeface="Calibri"/>
                        </a:rPr>
                        <a:t>Gijs</a:t>
                      </a:r>
                      <a:endParaRPr sz="1400" u="none" cap="none" strike="noStrike">
                        <a:solidFill>
                          <a:schemeClr val="dk1"/>
                        </a:solidFill>
                        <a:latin typeface="Calibri"/>
                        <a:ea typeface="Calibri"/>
                        <a:cs typeface="Calibri"/>
                        <a:sym typeface="Calibri"/>
                      </a:endParaRPr>
                    </a:p>
                  </a:txBody>
                  <a:tcPr marT="0" marB="0" marR="68575" marL="68575" anchor="ctr"/>
                </a:tc>
              </a:tr>
              <a:tr h="360625">
                <a:tc>
                  <a:txBody>
                    <a:bodyPr/>
                    <a:lstStyle/>
                    <a:p>
                      <a:pPr indent="0" lvl="0" marL="0" marR="0" rtl="0" algn="l">
                        <a:lnSpc>
                          <a:spcPct val="100000"/>
                        </a:lnSpc>
                        <a:spcBef>
                          <a:spcPts val="0"/>
                        </a:spcBef>
                        <a:spcAft>
                          <a:spcPts val="0"/>
                        </a:spcAft>
                        <a:buClr>
                          <a:srgbClr val="000000"/>
                        </a:buClr>
                        <a:buSzPts val="1400"/>
                        <a:buFont typeface="Arial"/>
                        <a:buNone/>
                      </a:pPr>
                      <a:r>
                        <a:rPr b="0" lang="en-US"/>
                        <a:t>Maud (Keet)</a:t>
                      </a:r>
                      <a:endParaRPr sz="1400" u="none" cap="none" strike="noStrike"/>
                    </a:p>
                  </a:txBody>
                  <a:tcPr marT="0" marB="0" marR="68575" marL="68575" anchor="ctr"/>
                </a:tc>
                <a:tc>
                  <a:txBody>
                    <a:bodyPr/>
                    <a:lstStyle/>
                    <a:p>
                      <a:pPr indent="0" lvl="0" marL="0" marR="0" rtl="0" algn="ctr">
                        <a:lnSpc>
                          <a:spcPct val="100000"/>
                        </a:lnSpc>
                        <a:spcBef>
                          <a:spcPts val="0"/>
                        </a:spcBef>
                        <a:spcAft>
                          <a:spcPts val="0"/>
                        </a:spcAft>
                        <a:buClr>
                          <a:srgbClr val="000000"/>
                        </a:buClr>
                        <a:buSzPts val="1400"/>
                        <a:buFont typeface="Arial"/>
                        <a:buNone/>
                      </a:pPr>
                      <a:r>
                        <a:rPr b="0" lang="en-US" sz="1400" u="none" cap="none" strike="noStrike">
                          <a:solidFill>
                            <a:schemeClr val="dk1"/>
                          </a:solidFill>
                          <a:latin typeface="Calibri"/>
                          <a:ea typeface="Calibri"/>
                          <a:cs typeface="Calibri"/>
                          <a:sym typeface="Calibri"/>
                        </a:rPr>
                        <a:t>Mark (Kaa)</a:t>
                      </a:r>
                      <a:endParaRPr sz="1400" u="none" cap="none" strike="noStrike"/>
                    </a:p>
                  </a:txBody>
                  <a:tcPr marT="0" marB="0" marR="68575" marL="68575"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solidFill>
                            <a:schemeClr val="dk1"/>
                          </a:solidFill>
                          <a:latin typeface="Calibri"/>
                          <a:ea typeface="Calibri"/>
                          <a:cs typeface="Calibri"/>
                          <a:sym typeface="Calibri"/>
                        </a:rPr>
                        <a:t>Sara (Darz</a:t>
                      </a:r>
                      <a:r>
                        <a:rPr lang="en-US"/>
                        <a:t>ee</a:t>
                      </a:r>
                      <a:r>
                        <a:rPr lang="en-US" sz="1400" u="none" cap="none" strike="noStrike">
                          <a:solidFill>
                            <a:schemeClr val="dk1"/>
                          </a:solidFill>
                          <a:latin typeface="Calibri"/>
                          <a:ea typeface="Calibri"/>
                          <a:cs typeface="Calibri"/>
                          <a:sym typeface="Calibri"/>
                        </a:rPr>
                        <a:t>)</a:t>
                      </a:r>
                      <a:endParaRPr sz="1400" u="none" cap="none" strike="noStrike"/>
                    </a:p>
                  </a:txBody>
                  <a:tcPr marT="0" marB="0" marR="68575" marL="68575"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solidFill>
                            <a:schemeClr val="dk1"/>
                          </a:solidFill>
                          <a:latin typeface="Calibri"/>
                          <a:ea typeface="Calibri"/>
                          <a:cs typeface="Calibri"/>
                          <a:sym typeface="Calibri"/>
                        </a:rPr>
                        <a:t>Rik</a:t>
                      </a:r>
                      <a:endParaRPr sz="1400" u="none" cap="none" strike="noStrike"/>
                    </a:p>
                  </a:txBody>
                  <a:tcPr marT="0" marB="0" marR="68575" marL="68575"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solidFill>
                            <a:schemeClr val="dk1"/>
                          </a:solidFill>
                          <a:latin typeface="Calibri"/>
                          <a:ea typeface="Calibri"/>
                          <a:cs typeface="Calibri"/>
                          <a:sym typeface="Calibri"/>
                        </a:rPr>
                        <a:t>Daimen</a:t>
                      </a:r>
                      <a:endParaRPr sz="1400" u="none" cap="none" strike="noStrike">
                        <a:solidFill>
                          <a:schemeClr val="dk1"/>
                        </a:solidFill>
                        <a:latin typeface="Calibri"/>
                        <a:ea typeface="Calibri"/>
                        <a:cs typeface="Calibri"/>
                        <a:sym typeface="Calibri"/>
                      </a:endParaRPr>
                    </a:p>
                  </a:txBody>
                  <a:tcPr marT="0" marB="0" marR="68575" marL="68575" anchor="ctr"/>
                </a:tc>
              </a:tr>
              <a:tr h="276625">
                <a:tc>
                  <a:txBody>
                    <a:bodyPr/>
                    <a:lstStyle/>
                    <a:p>
                      <a:pPr indent="0" lvl="0" marL="0" marR="0" rtl="0" algn="ctr">
                        <a:lnSpc>
                          <a:spcPct val="100000"/>
                        </a:lnSpc>
                        <a:spcBef>
                          <a:spcPts val="0"/>
                        </a:spcBef>
                        <a:spcAft>
                          <a:spcPts val="0"/>
                        </a:spcAft>
                        <a:buClr>
                          <a:srgbClr val="000000"/>
                        </a:buClr>
                        <a:buSzPts val="1400"/>
                        <a:buFont typeface="Arial"/>
                        <a:buNone/>
                      </a:pPr>
                      <a:r>
                        <a:rPr b="0" lang="en-US" sz="1400" u="none" cap="none" strike="noStrike">
                          <a:solidFill>
                            <a:schemeClr val="dk1"/>
                          </a:solidFill>
                          <a:latin typeface="Calibri"/>
                          <a:ea typeface="Calibri"/>
                          <a:cs typeface="Calibri"/>
                          <a:sym typeface="Calibri"/>
                        </a:rPr>
                        <a:t>Bo (Steven stroom)</a:t>
                      </a:r>
                      <a:endParaRPr b="0" sz="1400" u="none" cap="none" strike="noStrike">
                        <a:solidFill>
                          <a:schemeClr val="dk1"/>
                        </a:solidFill>
                        <a:latin typeface="Calibri"/>
                        <a:ea typeface="Calibri"/>
                        <a:cs typeface="Calibri"/>
                        <a:sym typeface="Calibri"/>
                      </a:endParaRPr>
                    </a:p>
                  </a:txBody>
                  <a:tcPr marT="0" marB="0" marR="68575" marL="68575" anchor="ctr"/>
                </a:tc>
                <a:tc>
                  <a:txBody>
                    <a:bodyPr/>
                    <a:lstStyle/>
                    <a:p>
                      <a:pPr indent="0" lvl="0" marL="0" marR="0" rtl="0" algn="ctr">
                        <a:lnSpc>
                          <a:spcPct val="100000"/>
                        </a:lnSpc>
                        <a:spcBef>
                          <a:spcPts val="0"/>
                        </a:spcBef>
                        <a:spcAft>
                          <a:spcPts val="0"/>
                        </a:spcAft>
                        <a:buClr>
                          <a:srgbClr val="000000"/>
                        </a:buClr>
                        <a:buSzPts val="1400"/>
                        <a:buFont typeface="Arial"/>
                        <a:buNone/>
                      </a:pPr>
                      <a:r>
                        <a:rPr b="0" lang="en-US" sz="1400" u="none" cap="none" strike="noStrike">
                          <a:solidFill>
                            <a:schemeClr val="dk1"/>
                          </a:solidFill>
                          <a:latin typeface="Calibri"/>
                          <a:ea typeface="Calibri"/>
                          <a:cs typeface="Calibri"/>
                          <a:sym typeface="Calibri"/>
                        </a:rPr>
                        <a:t>Martin (Lowie)</a:t>
                      </a:r>
                      <a:endParaRPr sz="1400" u="none" cap="none" strike="noStrike"/>
                    </a:p>
                  </a:txBody>
                  <a:tcPr marT="0" marB="0" marR="68575" marL="68575"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solidFill>
                            <a:schemeClr val="dk1"/>
                          </a:solidFill>
                          <a:latin typeface="Calibri"/>
                          <a:ea typeface="Calibri"/>
                          <a:cs typeface="Calibri"/>
                          <a:sym typeface="Calibri"/>
                        </a:rPr>
                        <a:t>Jeroen (Mang)</a:t>
                      </a:r>
                      <a:endParaRPr sz="1400" u="none" cap="none" strike="noStrike"/>
                    </a:p>
                  </a:txBody>
                  <a:tcPr marT="0" marB="0" marR="68575" marL="68575"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a:t>Anouk</a:t>
                      </a:r>
                      <a:endParaRPr sz="1400" u="none" cap="none" strike="noStrike">
                        <a:solidFill>
                          <a:schemeClr val="dk1"/>
                        </a:solidFill>
                        <a:latin typeface="Calibri"/>
                        <a:ea typeface="Calibri"/>
                        <a:cs typeface="Calibri"/>
                        <a:sym typeface="Calibri"/>
                      </a:endParaRPr>
                    </a:p>
                  </a:txBody>
                  <a:tcPr marT="0" marB="0" marR="68575" marL="68575"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a:t>Imke</a:t>
                      </a:r>
                      <a:endParaRPr sz="1400" u="none" cap="none" strike="noStrike">
                        <a:solidFill>
                          <a:schemeClr val="dk1"/>
                        </a:solidFill>
                        <a:latin typeface="Calibri"/>
                        <a:ea typeface="Calibri"/>
                        <a:cs typeface="Calibri"/>
                        <a:sym typeface="Calibri"/>
                      </a:endParaRPr>
                    </a:p>
                  </a:txBody>
                  <a:tcPr marT="0" marB="0" marR="68575" marL="68575" anchor="ctr"/>
                </a:tc>
              </a:tr>
              <a:tr h="276625">
                <a:tc>
                  <a:txBody>
                    <a:bodyPr/>
                    <a:lstStyle/>
                    <a:p>
                      <a:pPr indent="0" lvl="0" marL="0" marR="0" rtl="0" algn="ctr">
                        <a:lnSpc>
                          <a:spcPct val="100000"/>
                        </a:lnSpc>
                        <a:spcBef>
                          <a:spcPts val="0"/>
                        </a:spcBef>
                        <a:spcAft>
                          <a:spcPts val="0"/>
                        </a:spcAft>
                        <a:buClr>
                          <a:srgbClr val="000000"/>
                        </a:buClr>
                        <a:buSzPts val="1400"/>
                        <a:buFont typeface="Arial"/>
                        <a:buNone/>
                      </a:pPr>
                      <a:r>
                        <a:rPr b="0" lang="en-US" sz="1400" u="none" cap="none" strike="noStrike">
                          <a:solidFill>
                            <a:schemeClr val="dk1"/>
                          </a:solidFill>
                          <a:latin typeface="Calibri"/>
                          <a:ea typeface="Calibri"/>
                          <a:cs typeface="Calibri"/>
                          <a:sym typeface="Calibri"/>
                        </a:rPr>
                        <a:t> Luuk (Professor Plof)</a:t>
                      </a:r>
                      <a:endParaRPr b="0" sz="1400" u="none" cap="none" strike="noStrike">
                        <a:solidFill>
                          <a:schemeClr val="dk1"/>
                        </a:solidFill>
                        <a:latin typeface="Calibri"/>
                        <a:ea typeface="Calibri"/>
                        <a:cs typeface="Calibri"/>
                        <a:sym typeface="Calibri"/>
                      </a:endParaRPr>
                    </a:p>
                  </a:txBody>
                  <a:tcPr marT="0" marB="0" marR="68575" marL="68575" anchor="ctr"/>
                </a:tc>
                <a:tc>
                  <a:txBody>
                    <a:bodyPr/>
                    <a:lstStyle/>
                    <a:p>
                      <a:pPr indent="0" lvl="0" marL="0" marR="0" rtl="0" algn="ctr">
                        <a:lnSpc>
                          <a:spcPct val="100000"/>
                        </a:lnSpc>
                        <a:spcBef>
                          <a:spcPts val="0"/>
                        </a:spcBef>
                        <a:spcAft>
                          <a:spcPts val="0"/>
                        </a:spcAft>
                        <a:buClr>
                          <a:srgbClr val="000000"/>
                        </a:buClr>
                        <a:buSzPts val="1400"/>
                        <a:buFont typeface="Arial"/>
                        <a:buNone/>
                      </a:pPr>
                      <a:r>
                        <a:rPr b="0" lang="en-US" sz="1400" u="none" cap="none" strike="noStrike">
                          <a:solidFill>
                            <a:schemeClr val="dk1"/>
                          </a:solidFill>
                          <a:latin typeface="Calibri"/>
                          <a:ea typeface="Calibri"/>
                          <a:cs typeface="Calibri"/>
                          <a:sym typeface="Calibri"/>
                        </a:rPr>
                        <a:t>Alandra (Sona)</a:t>
                      </a:r>
                      <a:endParaRPr sz="1400" u="none" cap="none" strike="noStrike"/>
                    </a:p>
                  </a:txBody>
                  <a:tcPr marT="0" marB="0" marR="68575" marL="68575"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a:t>Janne (Oe)</a:t>
                      </a:r>
                      <a:endParaRPr sz="1400" u="none" cap="none" strike="noStrike">
                        <a:solidFill>
                          <a:schemeClr val="dk1"/>
                        </a:solidFill>
                        <a:latin typeface="Calibri"/>
                        <a:ea typeface="Calibri"/>
                        <a:cs typeface="Calibri"/>
                        <a:sym typeface="Calibri"/>
                      </a:endParaRPr>
                    </a:p>
                  </a:txBody>
                  <a:tcPr marT="0" marB="0" marR="68575" marL="68575"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a:t>Johan</a:t>
                      </a:r>
                      <a:endParaRPr sz="1400" u="none" cap="none" strike="noStrike"/>
                    </a:p>
                  </a:txBody>
                  <a:tcPr marT="0" marB="0" marR="68575" marL="68575" anchor="ctr"/>
                </a:tc>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solidFill>
                          <a:schemeClr val="dk1"/>
                        </a:solidFill>
                        <a:latin typeface="Calibri"/>
                        <a:ea typeface="Calibri"/>
                        <a:cs typeface="Calibri"/>
                        <a:sym typeface="Calibri"/>
                      </a:endParaRPr>
                    </a:p>
                  </a:txBody>
                  <a:tcPr marT="0" marB="0" marR="68575" marL="68575" anchor="ctr"/>
                </a:tc>
              </a:tr>
              <a:tr h="276625">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solidFill>
                          <a:schemeClr val="dk1"/>
                        </a:solidFill>
                        <a:latin typeface="Calibri"/>
                        <a:ea typeface="Calibri"/>
                        <a:cs typeface="Calibri"/>
                        <a:sym typeface="Calibri"/>
                      </a:endParaRPr>
                    </a:p>
                  </a:txBody>
                  <a:tcPr marT="0" marB="0" marR="68575" marL="68575" anchor="ct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0" marB="0" marR="68575" marL="68575"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a:t>Liv (Chil)</a:t>
                      </a:r>
                      <a:endParaRPr sz="1400" u="none" cap="none" strike="noStrike">
                        <a:solidFill>
                          <a:schemeClr val="dk1"/>
                        </a:solidFill>
                        <a:latin typeface="Calibri"/>
                        <a:ea typeface="Calibri"/>
                        <a:cs typeface="Calibri"/>
                        <a:sym typeface="Calibri"/>
                      </a:endParaRPr>
                    </a:p>
                  </a:txBody>
                  <a:tcPr marT="0" marB="0" marR="68575" marL="68575"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a:t>(Manon)</a:t>
                      </a:r>
                      <a:endParaRPr sz="1400" u="none" cap="none" strike="noStrike"/>
                    </a:p>
                  </a:txBody>
                  <a:tcPr marT="0" marB="0" marR="68575" marL="68575" anchor="ctr"/>
                </a:tc>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solidFill>
                          <a:schemeClr val="dk1"/>
                        </a:solidFill>
                        <a:latin typeface="Calibri"/>
                        <a:ea typeface="Calibri"/>
                        <a:cs typeface="Calibri"/>
                        <a:sym typeface="Calibri"/>
                      </a:endParaRPr>
                    </a:p>
                  </a:txBody>
                  <a:tcPr marT="0" marB="0" marR="68575" marL="68575" anchor="ctr"/>
                </a:tc>
              </a:tr>
              <a:tr h="276625">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solidFill>
                          <a:schemeClr val="dk1"/>
                        </a:solidFill>
                        <a:latin typeface="Calibri"/>
                        <a:ea typeface="Calibri"/>
                        <a:cs typeface="Calibri"/>
                        <a:sym typeface="Calibri"/>
                      </a:endParaRPr>
                    </a:p>
                  </a:txBody>
                  <a:tcPr marT="0" marB="0" marR="68575" marL="68575" anchor="ctr"/>
                </a:tc>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p>
                  </a:txBody>
                  <a:tcPr marT="0" marB="0" marR="68575" marL="68575" anchor="ctr"/>
                </a:tc>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solidFill>
                          <a:schemeClr val="dk1"/>
                        </a:solidFill>
                        <a:latin typeface="Calibri"/>
                        <a:ea typeface="Calibri"/>
                        <a:cs typeface="Calibri"/>
                        <a:sym typeface="Calibri"/>
                      </a:endParaRPr>
                    </a:p>
                  </a:txBody>
                  <a:tcPr marT="0" marB="0" marR="68575" marL="68575" anchor="ctr"/>
                </a:tc>
                <a:tc>
                  <a:txBody>
                    <a:bodyPr/>
                    <a:lstStyle/>
                    <a:p>
                      <a:pPr indent="0" lvl="0" marL="0" rtl="0" algn="l">
                        <a:spcBef>
                          <a:spcPts val="0"/>
                        </a:spcBef>
                        <a:spcAft>
                          <a:spcPts val="0"/>
                        </a:spcAft>
                        <a:buNone/>
                      </a:pPr>
                      <a:r>
                        <a:rPr lang="en-US"/>
                        <a:t>           (Ruben)</a:t>
                      </a:r>
                      <a:endParaRPr/>
                    </a:p>
                  </a:txBody>
                  <a:tcPr marT="0" marB="0" marR="68575" marL="68575" anchor="ctr"/>
                </a:tc>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solidFill>
                          <a:schemeClr val="dk1"/>
                        </a:solidFill>
                        <a:latin typeface="Calibri"/>
                        <a:ea typeface="Calibri"/>
                        <a:cs typeface="Calibri"/>
                        <a:sym typeface="Calibri"/>
                      </a:endParaRPr>
                    </a:p>
                  </a:txBody>
                  <a:tcPr marT="0" marB="0" marR="68575" marL="68575" anchor="ctr"/>
                </a:tc>
              </a:tr>
            </a:tbl>
          </a:graphicData>
        </a:graphic>
      </p:graphicFrame>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4" name="Shape 124"/>
        <p:cNvGrpSpPr/>
        <p:nvPr/>
      </p:nvGrpSpPr>
      <p:grpSpPr>
        <a:xfrm>
          <a:off x="0" y="0"/>
          <a:ext cx="0" cy="0"/>
          <a:chOff x="0" y="0"/>
          <a:chExt cx="0" cy="0"/>
        </a:xfrm>
      </p:grpSpPr>
      <p:sp>
        <p:nvSpPr>
          <p:cNvPr id="125" name="Google Shape;125;p2"/>
          <p:cNvSpPr txBox="1"/>
          <p:nvPr>
            <p:ph idx="1" type="body"/>
          </p:nvPr>
        </p:nvSpPr>
        <p:spPr>
          <a:xfrm>
            <a:off x="1143000" y="2130475"/>
            <a:ext cx="6858000" cy="25523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2000"/>
              <a:buNone/>
            </a:pPr>
            <a:r>
              <a:rPr lang="en-US" sz="2000">
                <a:solidFill>
                  <a:schemeClr val="dk1"/>
                </a:solidFill>
                <a:latin typeface="Arial"/>
                <a:ea typeface="Arial"/>
                <a:cs typeface="Arial"/>
                <a:sym typeface="Arial"/>
              </a:rPr>
              <a:t>Een wereld vol avontuur</a:t>
            </a:r>
            <a:endParaRPr sz="2000">
              <a:solidFill>
                <a:schemeClr val="dk1"/>
              </a:solidFill>
              <a:latin typeface="Arial"/>
              <a:ea typeface="Arial"/>
              <a:cs typeface="Arial"/>
              <a:sym typeface="Arial"/>
            </a:endParaRPr>
          </a:p>
          <a:p>
            <a:pPr indent="0" lvl="0" marL="0" rtl="0" algn="l">
              <a:lnSpc>
                <a:spcPct val="90000"/>
              </a:lnSpc>
              <a:spcBef>
                <a:spcPts val="1000"/>
              </a:spcBef>
              <a:spcAft>
                <a:spcPts val="0"/>
              </a:spcAft>
              <a:buClr>
                <a:schemeClr val="dk1"/>
              </a:buClr>
              <a:buSzPts val="2000"/>
              <a:buNone/>
            </a:pPr>
            <a:r>
              <a:rPr lang="en-US" sz="2000">
                <a:solidFill>
                  <a:schemeClr val="dk1"/>
                </a:solidFill>
                <a:latin typeface="Arial"/>
                <a:ea typeface="Arial"/>
                <a:cs typeface="Arial"/>
                <a:sym typeface="Arial"/>
              </a:rPr>
              <a:t>Leden toename</a:t>
            </a:r>
            <a:endParaRPr sz="2000">
              <a:solidFill>
                <a:schemeClr val="dk1"/>
              </a:solidFill>
              <a:latin typeface="Arial"/>
              <a:ea typeface="Arial"/>
              <a:cs typeface="Arial"/>
              <a:sym typeface="Arial"/>
            </a:endParaRPr>
          </a:p>
          <a:p>
            <a:pPr indent="0" lvl="0" marL="0" rtl="0" algn="l">
              <a:lnSpc>
                <a:spcPct val="90000"/>
              </a:lnSpc>
              <a:spcBef>
                <a:spcPts val="1000"/>
              </a:spcBef>
              <a:spcAft>
                <a:spcPts val="0"/>
              </a:spcAft>
              <a:buClr>
                <a:srgbClr val="888888"/>
              </a:buClr>
              <a:buSzPts val="2000"/>
              <a:buNone/>
            </a:pPr>
            <a:r>
              <a:t/>
            </a:r>
            <a:endParaRPr sz="2000">
              <a:solidFill>
                <a:schemeClr val="dk1"/>
              </a:solidFill>
              <a:latin typeface="Arial"/>
              <a:ea typeface="Arial"/>
              <a:cs typeface="Arial"/>
              <a:sym typeface="Arial"/>
            </a:endParaRPr>
          </a:p>
          <a:p>
            <a:pPr indent="0" lvl="0" marL="0" rtl="0" algn="l">
              <a:lnSpc>
                <a:spcPct val="90000"/>
              </a:lnSpc>
              <a:spcBef>
                <a:spcPts val="1000"/>
              </a:spcBef>
              <a:spcAft>
                <a:spcPts val="0"/>
              </a:spcAft>
              <a:buClr>
                <a:schemeClr val="dk1"/>
              </a:buClr>
              <a:buSzPts val="2000"/>
              <a:buNone/>
            </a:pPr>
            <a:r>
              <a:rPr lang="en-US" sz="2000">
                <a:solidFill>
                  <a:schemeClr val="dk1"/>
                </a:solidFill>
                <a:latin typeface="Arial"/>
                <a:ea typeface="Arial"/>
                <a:cs typeface="Arial"/>
                <a:sym typeface="Arial"/>
              </a:rPr>
              <a:t>Nieuwe leden?</a:t>
            </a:r>
            <a:endParaRPr sz="2000">
              <a:solidFill>
                <a:schemeClr val="dk1"/>
              </a:solidFill>
              <a:latin typeface="Arial"/>
              <a:ea typeface="Arial"/>
              <a:cs typeface="Arial"/>
              <a:sym typeface="Arial"/>
            </a:endParaRPr>
          </a:p>
        </p:txBody>
      </p:sp>
      <p:pic>
        <p:nvPicPr>
          <p:cNvPr id="126" name="Google Shape;126;p2"/>
          <p:cNvPicPr preferRelativeResize="0"/>
          <p:nvPr/>
        </p:nvPicPr>
        <p:blipFill rotWithShape="1">
          <a:blip r:embed="rId3">
            <a:alphaModFix/>
          </a:blip>
          <a:srcRect b="1" l="0" r="3" t="17895"/>
          <a:stretch/>
        </p:blipFill>
        <p:spPr>
          <a:xfrm>
            <a:off x="2736988" y="2"/>
            <a:ext cx="6407012" cy="2130473"/>
          </a:xfrm>
          <a:custGeom>
            <a:rect b="b" l="l" r="r" t="t"/>
            <a:pathLst>
              <a:path extrusionOk="0" h="2130473" w="8542682">
                <a:moveTo>
                  <a:pt x="986689" y="0"/>
                </a:moveTo>
                <a:lnTo>
                  <a:pt x="8542682" y="0"/>
                </a:lnTo>
                <a:lnTo>
                  <a:pt x="8542682" y="2130473"/>
                </a:lnTo>
                <a:lnTo>
                  <a:pt x="0" y="2130473"/>
                </a:lnTo>
                <a:close/>
              </a:path>
            </a:pathLst>
          </a:custGeom>
          <a:noFill/>
          <a:ln>
            <a:noFill/>
          </a:ln>
        </p:spPr>
      </p:pic>
      <p:pic>
        <p:nvPicPr>
          <p:cNvPr id="127" name="Google Shape;127;p2"/>
          <p:cNvPicPr preferRelativeResize="0"/>
          <p:nvPr/>
        </p:nvPicPr>
        <p:blipFill rotWithShape="1">
          <a:blip r:embed="rId4">
            <a:alphaModFix/>
          </a:blip>
          <a:srcRect b="19046" l="0" r="-2" t="28032"/>
          <a:stretch/>
        </p:blipFill>
        <p:spPr>
          <a:xfrm>
            <a:off x="20" y="4682838"/>
            <a:ext cx="6422512" cy="2175160"/>
          </a:xfrm>
          <a:custGeom>
            <a:rect b="b" l="l" r="r" t="t"/>
            <a:pathLst>
              <a:path extrusionOk="0" h="2175160" w="8563376">
                <a:moveTo>
                  <a:pt x="0" y="0"/>
                </a:moveTo>
                <a:lnTo>
                  <a:pt x="8563376" y="0"/>
                </a:lnTo>
                <a:lnTo>
                  <a:pt x="7555992" y="2175160"/>
                </a:lnTo>
                <a:lnTo>
                  <a:pt x="0" y="2175160"/>
                </a:lnTo>
                <a:close/>
              </a:path>
            </a:pathLst>
          </a:cu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21" name="Shape 321"/>
        <p:cNvGrpSpPr/>
        <p:nvPr/>
      </p:nvGrpSpPr>
      <p:grpSpPr>
        <a:xfrm>
          <a:off x="0" y="0"/>
          <a:ext cx="0" cy="0"/>
          <a:chOff x="0" y="0"/>
          <a:chExt cx="0" cy="0"/>
        </a:xfrm>
      </p:grpSpPr>
      <p:sp>
        <p:nvSpPr>
          <p:cNvPr id="322" name="Google Shape;322;p19"/>
          <p:cNvSpPr/>
          <p:nvPr/>
        </p:nvSpPr>
        <p:spPr>
          <a:xfrm>
            <a:off x="0" y="0"/>
            <a:ext cx="9141714"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23" name="Google Shape;323;p19"/>
          <p:cNvSpPr/>
          <p:nvPr/>
        </p:nvSpPr>
        <p:spPr>
          <a:xfrm flipH="1">
            <a:off x="632016" y="1766812"/>
            <a:ext cx="616869" cy="4232692"/>
          </a:xfrm>
          <a:custGeom>
            <a:rect b="b" l="l" r="r" t="t"/>
            <a:pathLst>
              <a:path extrusionOk="0" h="2732" w="491">
                <a:moveTo>
                  <a:pt x="491" y="2247"/>
                </a:moveTo>
                <a:lnTo>
                  <a:pt x="0" y="2732"/>
                </a:lnTo>
                <a:lnTo>
                  <a:pt x="0" y="486"/>
                </a:lnTo>
                <a:lnTo>
                  <a:pt x="491" y="0"/>
                </a:lnTo>
                <a:lnTo>
                  <a:pt x="491" y="2247"/>
                </a:lnTo>
                <a:close/>
              </a:path>
            </a:pathLst>
          </a:custGeom>
          <a:solidFill>
            <a:srgbClr val="1F386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24" name="Google Shape;324;p19"/>
          <p:cNvSpPr/>
          <p:nvPr/>
        </p:nvSpPr>
        <p:spPr>
          <a:xfrm flipH="1">
            <a:off x="632016" y="1423780"/>
            <a:ext cx="515816" cy="3820236"/>
          </a:xfrm>
          <a:custGeom>
            <a:rect b="b" l="l" r="r" t="t"/>
            <a:pathLst>
              <a:path extrusionOk="0" h="2447" w="414">
                <a:moveTo>
                  <a:pt x="414" y="2447"/>
                </a:moveTo>
                <a:lnTo>
                  <a:pt x="0" y="2247"/>
                </a:lnTo>
                <a:lnTo>
                  <a:pt x="0" y="0"/>
                </a:lnTo>
                <a:lnTo>
                  <a:pt x="414" y="200"/>
                </a:lnTo>
                <a:lnTo>
                  <a:pt x="414" y="2447"/>
                </a:lnTo>
                <a:close/>
              </a:path>
            </a:pathLst>
          </a:custGeom>
          <a:solidFill>
            <a:srgbClr val="2F549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25" name="Google Shape;325;p19"/>
          <p:cNvSpPr/>
          <p:nvPr/>
        </p:nvSpPr>
        <p:spPr>
          <a:xfrm flipH="1">
            <a:off x="887432" y="1239381"/>
            <a:ext cx="260400" cy="3699705"/>
          </a:xfrm>
          <a:custGeom>
            <a:rect b="b" l="l" r="r" t="t"/>
            <a:pathLst>
              <a:path extrusionOk="0" h="2358" w="209">
                <a:moveTo>
                  <a:pt x="209" y="2246"/>
                </a:moveTo>
                <a:lnTo>
                  <a:pt x="0" y="2358"/>
                </a:lnTo>
                <a:lnTo>
                  <a:pt x="0" y="111"/>
                </a:lnTo>
                <a:lnTo>
                  <a:pt x="209" y="0"/>
                </a:lnTo>
                <a:lnTo>
                  <a:pt x="209" y="2246"/>
                </a:lnTo>
                <a:close/>
              </a:path>
            </a:pathLst>
          </a:custGeom>
          <a:solidFill>
            <a:srgbClr val="1F386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26" name="Google Shape;326;p19"/>
          <p:cNvSpPr/>
          <p:nvPr/>
        </p:nvSpPr>
        <p:spPr>
          <a:xfrm flipH="1">
            <a:off x="887431" y="1230651"/>
            <a:ext cx="7656494" cy="3531073"/>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27" name="Google Shape;327;p19"/>
          <p:cNvSpPr txBox="1"/>
          <p:nvPr>
            <p:ph type="title"/>
          </p:nvPr>
        </p:nvSpPr>
        <p:spPr>
          <a:xfrm>
            <a:off x="1403247" y="1607809"/>
            <a:ext cx="6927020" cy="287668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4000"/>
              <a:buFont typeface="Arial"/>
              <a:buNone/>
            </a:pPr>
            <a:r>
              <a:rPr b="1" lang="en-US" sz="4000">
                <a:solidFill>
                  <a:srgbClr val="FFFFFF"/>
                </a:solidFill>
                <a:latin typeface="Arial"/>
                <a:ea typeface="Arial"/>
                <a:cs typeface="Arial"/>
                <a:sym typeface="Arial"/>
              </a:rPr>
              <a:t>Financiën</a:t>
            </a:r>
            <a:endParaRPr b="1" sz="4000">
              <a:solidFill>
                <a:srgbClr val="FFFFFF"/>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31" name="Shape 331"/>
        <p:cNvGrpSpPr/>
        <p:nvPr/>
      </p:nvGrpSpPr>
      <p:grpSpPr>
        <a:xfrm>
          <a:off x="0" y="0"/>
          <a:ext cx="0" cy="0"/>
          <a:chOff x="0" y="0"/>
          <a:chExt cx="0" cy="0"/>
        </a:xfrm>
      </p:grpSpPr>
      <p:sp>
        <p:nvSpPr>
          <p:cNvPr id="332" name="Google Shape;332;p20"/>
          <p:cNvSpPr/>
          <p:nvPr/>
        </p:nvSpPr>
        <p:spPr>
          <a:xfrm>
            <a:off x="0" y="0"/>
            <a:ext cx="9141714"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33" name="Google Shape;333;p20"/>
          <p:cNvSpPr/>
          <p:nvPr/>
        </p:nvSpPr>
        <p:spPr>
          <a:xfrm>
            <a:off x="3363201" y="1756600"/>
            <a:ext cx="810244" cy="4736395"/>
          </a:xfrm>
          <a:custGeom>
            <a:rect b="b" l="l" r="r" t="t"/>
            <a:pathLst>
              <a:path extrusionOk="0" h="2732" w="491">
                <a:moveTo>
                  <a:pt x="491" y="2247"/>
                </a:moveTo>
                <a:lnTo>
                  <a:pt x="0" y="2732"/>
                </a:lnTo>
                <a:lnTo>
                  <a:pt x="0" y="486"/>
                </a:lnTo>
                <a:lnTo>
                  <a:pt x="491" y="0"/>
                </a:lnTo>
                <a:lnTo>
                  <a:pt x="491" y="2247"/>
                </a:lnTo>
                <a:close/>
              </a:path>
            </a:pathLst>
          </a:custGeom>
          <a:solidFill>
            <a:srgbClr val="1F386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34" name="Google Shape;334;p20"/>
          <p:cNvSpPr/>
          <p:nvPr/>
        </p:nvSpPr>
        <p:spPr>
          <a:xfrm>
            <a:off x="3657629" y="1357766"/>
            <a:ext cx="515815" cy="4303125"/>
          </a:xfrm>
          <a:custGeom>
            <a:rect b="b" l="l" r="r" t="t"/>
            <a:pathLst>
              <a:path extrusionOk="0" h="2447" w="414">
                <a:moveTo>
                  <a:pt x="414" y="2447"/>
                </a:moveTo>
                <a:lnTo>
                  <a:pt x="0" y="2247"/>
                </a:lnTo>
                <a:lnTo>
                  <a:pt x="0" y="0"/>
                </a:lnTo>
                <a:lnTo>
                  <a:pt x="414" y="200"/>
                </a:lnTo>
                <a:lnTo>
                  <a:pt x="414" y="2447"/>
                </a:lnTo>
                <a:close/>
              </a:path>
            </a:pathLst>
          </a:custGeom>
          <a:solidFill>
            <a:srgbClr val="2F549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35" name="Google Shape;335;p20"/>
          <p:cNvSpPr/>
          <p:nvPr/>
        </p:nvSpPr>
        <p:spPr>
          <a:xfrm>
            <a:off x="3659137" y="1135060"/>
            <a:ext cx="307028" cy="4169215"/>
          </a:xfrm>
          <a:custGeom>
            <a:rect b="b" l="l" r="r" t="t"/>
            <a:pathLst>
              <a:path extrusionOk="0" h="2358" w="209">
                <a:moveTo>
                  <a:pt x="209" y="2246"/>
                </a:moveTo>
                <a:lnTo>
                  <a:pt x="0" y="2358"/>
                </a:lnTo>
                <a:lnTo>
                  <a:pt x="0" y="111"/>
                </a:lnTo>
                <a:lnTo>
                  <a:pt x="209" y="0"/>
                </a:lnTo>
                <a:lnTo>
                  <a:pt x="209" y="2246"/>
                </a:lnTo>
                <a:close/>
              </a:path>
            </a:pathLst>
          </a:custGeom>
          <a:solidFill>
            <a:srgbClr val="1F386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36" name="Google Shape;336;p20"/>
          <p:cNvSpPr/>
          <p:nvPr/>
        </p:nvSpPr>
        <p:spPr>
          <a:xfrm>
            <a:off x="0" y="1124043"/>
            <a:ext cx="3966646" cy="3978121"/>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37" name="Google Shape;337;p20"/>
          <p:cNvSpPr txBox="1"/>
          <p:nvPr>
            <p:ph type="title"/>
          </p:nvPr>
        </p:nvSpPr>
        <p:spPr>
          <a:xfrm>
            <a:off x="596506" y="1357766"/>
            <a:ext cx="3241653" cy="354133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4000"/>
              <a:buFont typeface="Arial"/>
              <a:buNone/>
            </a:pPr>
            <a:r>
              <a:rPr b="1" lang="en-US" sz="4000">
                <a:solidFill>
                  <a:srgbClr val="FFFFFF"/>
                </a:solidFill>
                <a:latin typeface="Arial"/>
                <a:ea typeface="Arial"/>
                <a:cs typeface="Arial"/>
                <a:sym typeface="Arial"/>
              </a:rPr>
              <a:t>Uitgaven</a:t>
            </a:r>
            <a:endParaRPr b="1" sz="4000">
              <a:solidFill>
                <a:srgbClr val="FFFFFF"/>
              </a:solidFill>
              <a:latin typeface="Arial"/>
              <a:ea typeface="Arial"/>
              <a:cs typeface="Arial"/>
              <a:sym typeface="Arial"/>
            </a:endParaRPr>
          </a:p>
        </p:txBody>
      </p:sp>
      <p:pic>
        <p:nvPicPr>
          <p:cNvPr id="338" name="Google Shape;338;p20"/>
          <p:cNvPicPr preferRelativeResize="0"/>
          <p:nvPr/>
        </p:nvPicPr>
        <p:blipFill rotWithShape="1">
          <a:blip r:embed="rId3">
            <a:alphaModFix/>
          </a:blip>
          <a:srcRect b="0" l="0" r="0" t="0"/>
          <a:stretch/>
        </p:blipFill>
        <p:spPr>
          <a:xfrm>
            <a:off x="4261075" y="2318918"/>
            <a:ext cx="4833984" cy="2670048"/>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42" name="Shape 342"/>
        <p:cNvGrpSpPr/>
        <p:nvPr/>
      </p:nvGrpSpPr>
      <p:grpSpPr>
        <a:xfrm>
          <a:off x="0" y="0"/>
          <a:ext cx="0" cy="0"/>
          <a:chOff x="0" y="0"/>
          <a:chExt cx="0" cy="0"/>
        </a:xfrm>
      </p:grpSpPr>
      <p:sp>
        <p:nvSpPr>
          <p:cNvPr id="343" name="Google Shape;343;p21"/>
          <p:cNvSpPr/>
          <p:nvPr/>
        </p:nvSpPr>
        <p:spPr>
          <a:xfrm>
            <a:off x="0" y="0"/>
            <a:ext cx="9141714"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44" name="Google Shape;344;p21"/>
          <p:cNvSpPr/>
          <p:nvPr/>
        </p:nvSpPr>
        <p:spPr>
          <a:xfrm>
            <a:off x="3363201" y="1756600"/>
            <a:ext cx="810244" cy="4736395"/>
          </a:xfrm>
          <a:custGeom>
            <a:rect b="b" l="l" r="r" t="t"/>
            <a:pathLst>
              <a:path extrusionOk="0" h="2732" w="491">
                <a:moveTo>
                  <a:pt x="491" y="2247"/>
                </a:moveTo>
                <a:lnTo>
                  <a:pt x="0" y="2732"/>
                </a:lnTo>
                <a:lnTo>
                  <a:pt x="0" y="486"/>
                </a:lnTo>
                <a:lnTo>
                  <a:pt x="491" y="0"/>
                </a:lnTo>
                <a:lnTo>
                  <a:pt x="491" y="2247"/>
                </a:lnTo>
                <a:close/>
              </a:path>
            </a:pathLst>
          </a:custGeom>
          <a:solidFill>
            <a:srgbClr val="1F386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45" name="Google Shape;345;p21"/>
          <p:cNvSpPr/>
          <p:nvPr/>
        </p:nvSpPr>
        <p:spPr>
          <a:xfrm>
            <a:off x="3657629" y="1357766"/>
            <a:ext cx="515815" cy="4303125"/>
          </a:xfrm>
          <a:custGeom>
            <a:rect b="b" l="l" r="r" t="t"/>
            <a:pathLst>
              <a:path extrusionOk="0" h="2447" w="414">
                <a:moveTo>
                  <a:pt x="414" y="2447"/>
                </a:moveTo>
                <a:lnTo>
                  <a:pt x="0" y="2247"/>
                </a:lnTo>
                <a:lnTo>
                  <a:pt x="0" y="0"/>
                </a:lnTo>
                <a:lnTo>
                  <a:pt x="414" y="200"/>
                </a:lnTo>
                <a:lnTo>
                  <a:pt x="414" y="2447"/>
                </a:lnTo>
                <a:close/>
              </a:path>
            </a:pathLst>
          </a:custGeom>
          <a:solidFill>
            <a:srgbClr val="2F549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46" name="Google Shape;346;p21"/>
          <p:cNvSpPr/>
          <p:nvPr/>
        </p:nvSpPr>
        <p:spPr>
          <a:xfrm>
            <a:off x="3659137" y="1135060"/>
            <a:ext cx="307028" cy="4169215"/>
          </a:xfrm>
          <a:custGeom>
            <a:rect b="b" l="l" r="r" t="t"/>
            <a:pathLst>
              <a:path extrusionOk="0" h="2358" w="209">
                <a:moveTo>
                  <a:pt x="209" y="2246"/>
                </a:moveTo>
                <a:lnTo>
                  <a:pt x="0" y="2358"/>
                </a:lnTo>
                <a:lnTo>
                  <a:pt x="0" y="111"/>
                </a:lnTo>
                <a:lnTo>
                  <a:pt x="209" y="0"/>
                </a:lnTo>
                <a:lnTo>
                  <a:pt x="209" y="2246"/>
                </a:lnTo>
                <a:close/>
              </a:path>
            </a:pathLst>
          </a:custGeom>
          <a:solidFill>
            <a:srgbClr val="1F386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47" name="Google Shape;347;p21"/>
          <p:cNvSpPr/>
          <p:nvPr/>
        </p:nvSpPr>
        <p:spPr>
          <a:xfrm>
            <a:off x="0" y="1124043"/>
            <a:ext cx="3966646" cy="3978121"/>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48" name="Google Shape;348;p21"/>
          <p:cNvSpPr txBox="1"/>
          <p:nvPr>
            <p:ph type="title"/>
          </p:nvPr>
        </p:nvSpPr>
        <p:spPr>
          <a:xfrm>
            <a:off x="596506" y="1357766"/>
            <a:ext cx="3241653" cy="354133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4000"/>
              <a:buFont typeface="Arial"/>
              <a:buNone/>
            </a:pPr>
            <a:r>
              <a:rPr b="1" lang="en-US" sz="4000">
                <a:solidFill>
                  <a:srgbClr val="FFFFFF"/>
                </a:solidFill>
                <a:latin typeface="Arial"/>
                <a:ea typeface="Arial"/>
                <a:cs typeface="Arial"/>
                <a:sym typeface="Arial"/>
              </a:rPr>
              <a:t>Inkomsten (oud)</a:t>
            </a:r>
            <a:endParaRPr b="1" sz="4000">
              <a:solidFill>
                <a:srgbClr val="FFFFFF"/>
              </a:solidFill>
              <a:latin typeface="Arial"/>
              <a:ea typeface="Arial"/>
              <a:cs typeface="Arial"/>
              <a:sym typeface="Arial"/>
            </a:endParaRPr>
          </a:p>
        </p:txBody>
      </p:sp>
      <p:graphicFrame>
        <p:nvGraphicFramePr>
          <p:cNvPr id="349" name="Google Shape;349;p21"/>
          <p:cNvGraphicFramePr/>
          <p:nvPr/>
        </p:nvGraphicFramePr>
        <p:xfrm>
          <a:off x="4571999" y="1124043"/>
          <a:ext cx="4317024" cy="5153665"/>
        </p:xfrm>
        <a:graphic>
          <a:graphicData uri="http://schemas.openxmlformats.org/drawingml/2006/chart">
            <c:chart r:id="rId3"/>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53" name="Shape 353"/>
        <p:cNvGrpSpPr/>
        <p:nvPr/>
      </p:nvGrpSpPr>
      <p:grpSpPr>
        <a:xfrm>
          <a:off x="0" y="0"/>
          <a:ext cx="0" cy="0"/>
          <a:chOff x="0" y="0"/>
          <a:chExt cx="0" cy="0"/>
        </a:xfrm>
      </p:grpSpPr>
      <p:sp>
        <p:nvSpPr>
          <p:cNvPr id="354" name="Google Shape;354;g28804d01dd5_0_6"/>
          <p:cNvSpPr/>
          <p:nvPr/>
        </p:nvSpPr>
        <p:spPr>
          <a:xfrm>
            <a:off x="0" y="0"/>
            <a:ext cx="91416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55" name="Google Shape;355;g28804d01dd5_0_6"/>
          <p:cNvSpPr/>
          <p:nvPr/>
        </p:nvSpPr>
        <p:spPr>
          <a:xfrm>
            <a:off x="3363201" y="1756600"/>
            <a:ext cx="810245" cy="4736393"/>
          </a:xfrm>
          <a:custGeom>
            <a:rect b="b" l="l" r="r" t="t"/>
            <a:pathLst>
              <a:path extrusionOk="0" h="2732" w="491">
                <a:moveTo>
                  <a:pt x="491" y="2247"/>
                </a:moveTo>
                <a:lnTo>
                  <a:pt x="0" y="2732"/>
                </a:lnTo>
                <a:lnTo>
                  <a:pt x="0" y="486"/>
                </a:lnTo>
                <a:lnTo>
                  <a:pt x="491" y="0"/>
                </a:lnTo>
                <a:lnTo>
                  <a:pt x="491" y="2247"/>
                </a:lnTo>
                <a:close/>
              </a:path>
            </a:pathLst>
          </a:custGeom>
          <a:solidFill>
            <a:srgbClr val="1F386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56" name="Google Shape;356;g28804d01dd5_0_6"/>
          <p:cNvSpPr/>
          <p:nvPr/>
        </p:nvSpPr>
        <p:spPr>
          <a:xfrm>
            <a:off x="3657629" y="1357766"/>
            <a:ext cx="515815" cy="4303123"/>
          </a:xfrm>
          <a:custGeom>
            <a:rect b="b" l="l" r="r" t="t"/>
            <a:pathLst>
              <a:path extrusionOk="0" h="2447" w="414">
                <a:moveTo>
                  <a:pt x="414" y="2447"/>
                </a:moveTo>
                <a:lnTo>
                  <a:pt x="0" y="2247"/>
                </a:lnTo>
                <a:lnTo>
                  <a:pt x="0" y="0"/>
                </a:lnTo>
                <a:lnTo>
                  <a:pt x="414" y="200"/>
                </a:lnTo>
                <a:lnTo>
                  <a:pt x="414" y="2447"/>
                </a:lnTo>
                <a:close/>
              </a:path>
            </a:pathLst>
          </a:custGeom>
          <a:solidFill>
            <a:srgbClr val="2F549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57" name="Google Shape;357;g28804d01dd5_0_6"/>
          <p:cNvSpPr/>
          <p:nvPr/>
        </p:nvSpPr>
        <p:spPr>
          <a:xfrm>
            <a:off x="3659137" y="1135060"/>
            <a:ext cx="307028" cy="4169215"/>
          </a:xfrm>
          <a:custGeom>
            <a:rect b="b" l="l" r="r" t="t"/>
            <a:pathLst>
              <a:path extrusionOk="0" h="2358" w="209">
                <a:moveTo>
                  <a:pt x="209" y="2246"/>
                </a:moveTo>
                <a:lnTo>
                  <a:pt x="0" y="2358"/>
                </a:lnTo>
                <a:lnTo>
                  <a:pt x="0" y="111"/>
                </a:lnTo>
                <a:lnTo>
                  <a:pt x="209" y="0"/>
                </a:lnTo>
                <a:lnTo>
                  <a:pt x="209" y="2246"/>
                </a:lnTo>
                <a:close/>
              </a:path>
            </a:pathLst>
          </a:custGeom>
          <a:solidFill>
            <a:srgbClr val="1F386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58" name="Google Shape;358;g28804d01dd5_0_6"/>
          <p:cNvSpPr/>
          <p:nvPr/>
        </p:nvSpPr>
        <p:spPr>
          <a:xfrm>
            <a:off x="0" y="1124043"/>
            <a:ext cx="3966600" cy="39780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59" name="Google Shape;359;g28804d01dd5_0_6"/>
          <p:cNvSpPr txBox="1"/>
          <p:nvPr>
            <p:ph type="title"/>
          </p:nvPr>
        </p:nvSpPr>
        <p:spPr>
          <a:xfrm>
            <a:off x="596506" y="1357766"/>
            <a:ext cx="3241800" cy="3541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4000"/>
              <a:buFont typeface="Arial"/>
              <a:buNone/>
            </a:pPr>
            <a:r>
              <a:rPr b="1" lang="en-US" sz="4000">
                <a:solidFill>
                  <a:srgbClr val="FFFFFF"/>
                </a:solidFill>
                <a:latin typeface="Arial"/>
                <a:ea typeface="Arial"/>
                <a:cs typeface="Arial"/>
                <a:sym typeface="Arial"/>
              </a:rPr>
              <a:t>Wegvallen i</a:t>
            </a:r>
            <a:r>
              <a:rPr b="1" lang="en-US" sz="4000">
                <a:solidFill>
                  <a:srgbClr val="FFFFFF"/>
                </a:solidFill>
                <a:latin typeface="Arial"/>
                <a:ea typeface="Arial"/>
                <a:cs typeface="Arial"/>
                <a:sym typeface="Arial"/>
              </a:rPr>
              <a:t>nkomsten (1)</a:t>
            </a:r>
            <a:endParaRPr b="1" sz="4000">
              <a:solidFill>
                <a:srgbClr val="FFFFFF"/>
              </a:solidFill>
              <a:latin typeface="Arial"/>
              <a:ea typeface="Arial"/>
              <a:cs typeface="Arial"/>
              <a:sym typeface="Arial"/>
            </a:endParaRPr>
          </a:p>
        </p:txBody>
      </p:sp>
      <p:sp>
        <p:nvSpPr>
          <p:cNvPr id="360" name="Google Shape;360;g28804d01dd5_0_6"/>
          <p:cNvSpPr txBox="1"/>
          <p:nvPr/>
        </p:nvSpPr>
        <p:spPr>
          <a:xfrm>
            <a:off x="4672375" y="1230000"/>
            <a:ext cx="4419900" cy="4821900"/>
          </a:xfrm>
          <a:prstGeom prst="rect">
            <a:avLst/>
          </a:prstGeom>
          <a:noFill/>
          <a:ln>
            <a:noFill/>
          </a:ln>
        </p:spPr>
        <p:txBody>
          <a:bodyPr anchorCtr="0" anchor="t" bIns="91425" lIns="91425" spcFirstLastPara="1" rIns="91425" wrap="square" tIns="91425">
            <a:noAutofit/>
          </a:bodyPr>
          <a:lstStyle/>
          <a:p>
            <a:pPr indent="-374650" lvl="0" marL="457200" rtl="0" algn="l">
              <a:spcBef>
                <a:spcPts val="0"/>
              </a:spcBef>
              <a:spcAft>
                <a:spcPts val="0"/>
              </a:spcAft>
              <a:buSzPts val="2300"/>
              <a:buFont typeface="Calibri"/>
              <a:buChar char="●"/>
            </a:pPr>
            <a:r>
              <a:rPr lang="en-US" sz="2300">
                <a:latin typeface="Calibri"/>
                <a:ea typeface="Calibri"/>
                <a:cs typeface="Calibri"/>
                <a:sym typeface="Calibri"/>
              </a:rPr>
              <a:t>basis: 2 financieel gezonde verenigingen</a:t>
            </a:r>
            <a:endParaRPr sz="2300">
              <a:latin typeface="Calibri"/>
              <a:ea typeface="Calibri"/>
              <a:cs typeface="Calibri"/>
              <a:sym typeface="Calibri"/>
            </a:endParaRPr>
          </a:p>
          <a:p>
            <a:pPr indent="-374650" lvl="0" marL="457200" rtl="0" algn="l">
              <a:spcBef>
                <a:spcPts val="0"/>
              </a:spcBef>
              <a:spcAft>
                <a:spcPts val="0"/>
              </a:spcAft>
              <a:buSzPts val="2300"/>
              <a:buFont typeface="Calibri"/>
              <a:buChar char="●"/>
            </a:pPr>
            <a:r>
              <a:rPr lang="en-US" sz="2300">
                <a:latin typeface="Calibri"/>
                <a:ea typeface="Calibri"/>
                <a:cs typeface="Calibri"/>
                <a:sym typeface="Calibri"/>
              </a:rPr>
              <a:t>2023 zingen we goed uit</a:t>
            </a:r>
            <a:endParaRPr sz="2300">
              <a:latin typeface="Calibri"/>
              <a:ea typeface="Calibri"/>
              <a:cs typeface="Calibri"/>
              <a:sym typeface="Calibri"/>
            </a:endParaRPr>
          </a:p>
          <a:p>
            <a:pPr indent="-374650" lvl="0" marL="457200" rtl="0" algn="l">
              <a:spcBef>
                <a:spcPts val="0"/>
              </a:spcBef>
              <a:spcAft>
                <a:spcPts val="0"/>
              </a:spcAft>
              <a:buSzPts val="2300"/>
              <a:buFont typeface="Calibri"/>
              <a:buChar char="●"/>
            </a:pPr>
            <a:r>
              <a:rPr lang="en-US" sz="2300">
                <a:latin typeface="Calibri"/>
                <a:ea typeface="Calibri"/>
                <a:cs typeface="Calibri"/>
                <a:sym typeface="Calibri"/>
              </a:rPr>
              <a:t>voor begroting 2024 en verder is er een zoektocht  opgetuigd</a:t>
            </a:r>
            <a:endParaRPr sz="2300">
              <a:latin typeface="Calibri"/>
              <a:ea typeface="Calibri"/>
              <a:cs typeface="Calibri"/>
              <a:sym typeface="Calibri"/>
            </a:endParaRPr>
          </a:p>
          <a:p>
            <a:pPr indent="-374650" lvl="0" marL="457200" rtl="0" algn="l">
              <a:spcBef>
                <a:spcPts val="0"/>
              </a:spcBef>
              <a:spcAft>
                <a:spcPts val="0"/>
              </a:spcAft>
              <a:buSzPts val="2300"/>
              <a:buFont typeface="Calibri"/>
              <a:buChar char="●"/>
            </a:pPr>
            <a:r>
              <a:rPr lang="en-US" sz="2300">
                <a:latin typeface="Calibri"/>
                <a:ea typeface="Calibri"/>
                <a:cs typeface="Calibri"/>
                <a:sym typeface="Calibri"/>
              </a:rPr>
              <a:t>begrotingsteam vanuit de groepsraad </a:t>
            </a:r>
            <a:endParaRPr sz="2300">
              <a:latin typeface="Calibri"/>
              <a:ea typeface="Calibri"/>
              <a:cs typeface="Calibri"/>
              <a:sym typeface="Calibri"/>
            </a:endParaRPr>
          </a:p>
          <a:p>
            <a:pPr indent="-374650" lvl="0" marL="457200" rtl="0" algn="l">
              <a:spcBef>
                <a:spcPts val="0"/>
              </a:spcBef>
              <a:spcAft>
                <a:spcPts val="0"/>
              </a:spcAft>
              <a:buSzPts val="2300"/>
              <a:buFont typeface="Calibri"/>
              <a:buChar char="●"/>
            </a:pPr>
            <a:r>
              <a:rPr lang="en-US" sz="2300">
                <a:latin typeface="Calibri"/>
                <a:ea typeface="Calibri"/>
                <a:cs typeface="Calibri"/>
                <a:sym typeface="Calibri"/>
              </a:rPr>
              <a:t>€8.000 op jaarbasis</a:t>
            </a:r>
            <a:endParaRPr sz="2300">
              <a:latin typeface="Calibri"/>
              <a:ea typeface="Calibri"/>
              <a:cs typeface="Calibri"/>
              <a:sym typeface="Calibri"/>
            </a:endParaRPr>
          </a:p>
          <a:p>
            <a:pPr indent="-374650" lvl="0" marL="457200" rtl="0" algn="l">
              <a:spcBef>
                <a:spcPts val="0"/>
              </a:spcBef>
              <a:spcAft>
                <a:spcPts val="0"/>
              </a:spcAft>
              <a:buSzPts val="2300"/>
              <a:buFont typeface="Calibri"/>
              <a:buChar char="●"/>
            </a:pPr>
            <a:r>
              <a:rPr lang="en-US" sz="2300">
                <a:latin typeface="Calibri"/>
                <a:ea typeface="Calibri"/>
                <a:cs typeface="Calibri"/>
                <a:sym typeface="Calibri"/>
              </a:rPr>
              <a:t>gevonden in een set van maatregelen, nader uit  te werken</a:t>
            </a:r>
            <a:endParaRPr sz="2300">
              <a:latin typeface="Calibri"/>
              <a:ea typeface="Calibri"/>
              <a:cs typeface="Calibri"/>
              <a:sym typeface="Calibri"/>
            </a:endParaRPr>
          </a:p>
          <a:p>
            <a:pPr indent="-374650" lvl="0" marL="457200" rtl="0" algn="l">
              <a:spcBef>
                <a:spcPts val="0"/>
              </a:spcBef>
              <a:spcAft>
                <a:spcPts val="0"/>
              </a:spcAft>
              <a:buSzPts val="2300"/>
              <a:buFont typeface="Calibri"/>
              <a:buChar char="●"/>
            </a:pPr>
            <a:r>
              <a:rPr lang="en-US" sz="2300">
                <a:latin typeface="Calibri"/>
                <a:ea typeface="Calibri"/>
                <a:cs typeface="Calibri"/>
                <a:sym typeface="Calibri"/>
              </a:rPr>
              <a:t>zoeken naar een manier om ouderinzet </a:t>
            </a:r>
            <a:endParaRPr sz="2300">
              <a:latin typeface="Calibri"/>
              <a:ea typeface="Calibri"/>
              <a:cs typeface="Calibri"/>
              <a:sym typeface="Calibri"/>
            </a:endParaRPr>
          </a:p>
          <a:p>
            <a:pPr indent="0" lvl="0" marL="0" rtl="0" algn="l">
              <a:spcBef>
                <a:spcPts val="0"/>
              </a:spcBef>
              <a:spcAft>
                <a:spcPts val="0"/>
              </a:spcAft>
              <a:buNone/>
            </a:pPr>
            <a:r>
              <a:rPr lang="en-US" sz="2300">
                <a:latin typeface="Calibri"/>
                <a:ea typeface="Calibri"/>
                <a:cs typeface="Calibri"/>
                <a:sym typeface="Calibri"/>
              </a:rPr>
              <a:t> </a:t>
            </a:r>
            <a:endParaRPr sz="2300">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64" name="Shape 364"/>
        <p:cNvGrpSpPr/>
        <p:nvPr/>
      </p:nvGrpSpPr>
      <p:grpSpPr>
        <a:xfrm>
          <a:off x="0" y="0"/>
          <a:ext cx="0" cy="0"/>
          <a:chOff x="0" y="0"/>
          <a:chExt cx="0" cy="0"/>
        </a:xfrm>
      </p:grpSpPr>
      <p:sp>
        <p:nvSpPr>
          <p:cNvPr id="365" name="Google Shape;365;g28804d01dd5_0_17"/>
          <p:cNvSpPr/>
          <p:nvPr/>
        </p:nvSpPr>
        <p:spPr>
          <a:xfrm>
            <a:off x="0" y="0"/>
            <a:ext cx="91416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66" name="Google Shape;366;g28804d01dd5_0_17"/>
          <p:cNvSpPr/>
          <p:nvPr/>
        </p:nvSpPr>
        <p:spPr>
          <a:xfrm>
            <a:off x="3363201" y="1756600"/>
            <a:ext cx="810245" cy="4736393"/>
          </a:xfrm>
          <a:custGeom>
            <a:rect b="b" l="l" r="r" t="t"/>
            <a:pathLst>
              <a:path extrusionOk="0" h="2732" w="491">
                <a:moveTo>
                  <a:pt x="491" y="2247"/>
                </a:moveTo>
                <a:lnTo>
                  <a:pt x="0" y="2732"/>
                </a:lnTo>
                <a:lnTo>
                  <a:pt x="0" y="486"/>
                </a:lnTo>
                <a:lnTo>
                  <a:pt x="491" y="0"/>
                </a:lnTo>
                <a:lnTo>
                  <a:pt x="491" y="2247"/>
                </a:lnTo>
                <a:close/>
              </a:path>
            </a:pathLst>
          </a:custGeom>
          <a:solidFill>
            <a:srgbClr val="1F386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67" name="Google Shape;367;g28804d01dd5_0_17"/>
          <p:cNvSpPr/>
          <p:nvPr/>
        </p:nvSpPr>
        <p:spPr>
          <a:xfrm>
            <a:off x="3657629" y="1357766"/>
            <a:ext cx="515815" cy="4303123"/>
          </a:xfrm>
          <a:custGeom>
            <a:rect b="b" l="l" r="r" t="t"/>
            <a:pathLst>
              <a:path extrusionOk="0" h="2447" w="414">
                <a:moveTo>
                  <a:pt x="414" y="2447"/>
                </a:moveTo>
                <a:lnTo>
                  <a:pt x="0" y="2247"/>
                </a:lnTo>
                <a:lnTo>
                  <a:pt x="0" y="0"/>
                </a:lnTo>
                <a:lnTo>
                  <a:pt x="414" y="200"/>
                </a:lnTo>
                <a:lnTo>
                  <a:pt x="414" y="2447"/>
                </a:lnTo>
                <a:close/>
              </a:path>
            </a:pathLst>
          </a:custGeom>
          <a:solidFill>
            <a:srgbClr val="2F549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68" name="Google Shape;368;g28804d01dd5_0_17"/>
          <p:cNvSpPr/>
          <p:nvPr/>
        </p:nvSpPr>
        <p:spPr>
          <a:xfrm>
            <a:off x="3659137" y="1135060"/>
            <a:ext cx="307028" cy="4169215"/>
          </a:xfrm>
          <a:custGeom>
            <a:rect b="b" l="l" r="r" t="t"/>
            <a:pathLst>
              <a:path extrusionOk="0" h="2358" w="209">
                <a:moveTo>
                  <a:pt x="209" y="2246"/>
                </a:moveTo>
                <a:lnTo>
                  <a:pt x="0" y="2358"/>
                </a:lnTo>
                <a:lnTo>
                  <a:pt x="0" y="111"/>
                </a:lnTo>
                <a:lnTo>
                  <a:pt x="209" y="0"/>
                </a:lnTo>
                <a:lnTo>
                  <a:pt x="209" y="2246"/>
                </a:lnTo>
                <a:close/>
              </a:path>
            </a:pathLst>
          </a:custGeom>
          <a:solidFill>
            <a:srgbClr val="1F386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69" name="Google Shape;369;g28804d01dd5_0_17"/>
          <p:cNvSpPr/>
          <p:nvPr/>
        </p:nvSpPr>
        <p:spPr>
          <a:xfrm>
            <a:off x="0" y="1124043"/>
            <a:ext cx="3966600" cy="39780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70" name="Google Shape;370;g28804d01dd5_0_17"/>
          <p:cNvSpPr txBox="1"/>
          <p:nvPr>
            <p:ph type="title"/>
          </p:nvPr>
        </p:nvSpPr>
        <p:spPr>
          <a:xfrm>
            <a:off x="596506" y="1357766"/>
            <a:ext cx="3241800" cy="3541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4000"/>
              <a:buFont typeface="Arial"/>
              <a:buNone/>
            </a:pPr>
            <a:r>
              <a:rPr b="1" lang="en-US" sz="4000">
                <a:solidFill>
                  <a:srgbClr val="FFFFFF"/>
                </a:solidFill>
                <a:latin typeface="Arial"/>
                <a:ea typeface="Arial"/>
                <a:cs typeface="Arial"/>
                <a:sym typeface="Arial"/>
              </a:rPr>
              <a:t>Maatregelen </a:t>
            </a:r>
            <a:r>
              <a:rPr b="1" lang="en-US" sz="4000">
                <a:solidFill>
                  <a:srgbClr val="FFFFFF"/>
                </a:solidFill>
                <a:latin typeface="Arial"/>
                <a:ea typeface="Arial"/>
                <a:cs typeface="Arial"/>
                <a:sym typeface="Arial"/>
              </a:rPr>
              <a:t>Wegvallen inkomsten (2)</a:t>
            </a:r>
            <a:endParaRPr b="1" sz="4000">
              <a:solidFill>
                <a:srgbClr val="FFFFFF"/>
              </a:solidFill>
              <a:latin typeface="Arial"/>
              <a:ea typeface="Arial"/>
              <a:cs typeface="Arial"/>
              <a:sym typeface="Arial"/>
            </a:endParaRPr>
          </a:p>
          <a:p>
            <a:pPr indent="0" lvl="0" marL="0" rtl="0" algn="l">
              <a:lnSpc>
                <a:spcPct val="90000"/>
              </a:lnSpc>
              <a:spcBef>
                <a:spcPts val="0"/>
              </a:spcBef>
              <a:spcAft>
                <a:spcPts val="0"/>
              </a:spcAft>
              <a:buClr>
                <a:srgbClr val="FFFFFF"/>
              </a:buClr>
              <a:buSzPts val="4000"/>
              <a:buFont typeface="Arial"/>
              <a:buNone/>
            </a:pPr>
            <a:r>
              <a:t/>
            </a:r>
            <a:endParaRPr b="1" sz="4000">
              <a:solidFill>
                <a:srgbClr val="FFFFFF"/>
              </a:solidFill>
              <a:latin typeface="Arial"/>
              <a:ea typeface="Arial"/>
              <a:cs typeface="Arial"/>
              <a:sym typeface="Arial"/>
            </a:endParaRPr>
          </a:p>
        </p:txBody>
      </p:sp>
      <p:sp>
        <p:nvSpPr>
          <p:cNvPr id="371" name="Google Shape;371;g28804d01dd5_0_17"/>
          <p:cNvSpPr txBox="1"/>
          <p:nvPr/>
        </p:nvSpPr>
        <p:spPr>
          <a:xfrm>
            <a:off x="4633525" y="1262800"/>
            <a:ext cx="4419900" cy="439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300">
                <a:latin typeface="Calibri"/>
                <a:ea typeface="Calibri"/>
                <a:cs typeface="Calibri"/>
                <a:sym typeface="Calibri"/>
              </a:rPr>
              <a:t>3 zoekrichtingen: </a:t>
            </a:r>
            <a:endParaRPr sz="2300">
              <a:latin typeface="Calibri"/>
              <a:ea typeface="Calibri"/>
              <a:cs typeface="Calibri"/>
              <a:sym typeface="Calibri"/>
            </a:endParaRPr>
          </a:p>
          <a:p>
            <a:pPr indent="0" lvl="0" marL="0" rtl="0" algn="l">
              <a:spcBef>
                <a:spcPts val="0"/>
              </a:spcBef>
              <a:spcAft>
                <a:spcPts val="0"/>
              </a:spcAft>
              <a:buNone/>
            </a:pPr>
            <a:r>
              <a:t/>
            </a:r>
            <a:endParaRPr sz="2300">
              <a:latin typeface="Calibri"/>
              <a:ea typeface="Calibri"/>
              <a:cs typeface="Calibri"/>
              <a:sym typeface="Calibri"/>
            </a:endParaRPr>
          </a:p>
          <a:p>
            <a:pPr indent="-374650" lvl="0" marL="457200" rtl="0" algn="l">
              <a:spcBef>
                <a:spcPts val="0"/>
              </a:spcBef>
              <a:spcAft>
                <a:spcPts val="0"/>
              </a:spcAft>
              <a:buSzPts val="2300"/>
              <a:buFont typeface="Calibri"/>
              <a:buAutoNum type="arabicPeriod"/>
            </a:pPr>
            <a:r>
              <a:rPr lang="en-US" sz="2300">
                <a:latin typeface="Calibri"/>
                <a:ea typeface="Calibri"/>
                <a:cs typeface="Calibri"/>
                <a:sym typeface="Calibri"/>
              </a:rPr>
              <a:t>beheerstichting/ huur gebouw</a:t>
            </a:r>
            <a:endParaRPr sz="2300">
              <a:latin typeface="Calibri"/>
              <a:ea typeface="Calibri"/>
              <a:cs typeface="Calibri"/>
              <a:sym typeface="Calibri"/>
            </a:endParaRPr>
          </a:p>
          <a:p>
            <a:pPr indent="-374650" lvl="0" marL="457200" rtl="0" algn="l">
              <a:spcBef>
                <a:spcPts val="0"/>
              </a:spcBef>
              <a:spcAft>
                <a:spcPts val="0"/>
              </a:spcAft>
              <a:buSzPts val="2300"/>
              <a:buFont typeface="Calibri"/>
              <a:buAutoNum type="arabicPeriod"/>
            </a:pPr>
            <a:r>
              <a:rPr lang="en-US" sz="2300">
                <a:latin typeface="Calibri"/>
                <a:ea typeface="Calibri"/>
                <a:cs typeface="Calibri"/>
                <a:sym typeface="Calibri"/>
              </a:rPr>
              <a:t>allerlei </a:t>
            </a:r>
            <a:r>
              <a:rPr lang="en-US" sz="2300">
                <a:latin typeface="Calibri"/>
                <a:ea typeface="Calibri"/>
                <a:cs typeface="Calibri"/>
                <a:sym typeface="Calibri"/>
              </a:rPr>
              <a:t>maatregelen</a:t>
            </a:r>
            <a:r>
              <a:rPr lang="en-US" sz="2300">
                <a:latin typeface="Calibri"/>
                <a:ea typeface="Calibri"/>
                <a:cs typeface="Calibri"/>
                <a:sym typeface="Calibri"/>
              </a:rPr>
              <a:t> binnen de groep </a:t>
            </a:r>
            <a:endParaRPr sz="2300">
              <a:latin typeface="Calibri"/>
              <a:ea typeface="Calibri"/>
              <a:cs typeface="Calibri"/>
              <a:sym typeface="Calibri"/>
            </a:endParaRPr>
          </a:p>
          <a:p>
            <a:pPr indent="-374650" lvl="0" marL="457200" rtl="0" algn="l">
              <a:spcBef>
                <a:spcPts val="0"/>
              </a:spcBef>
              <a:spcAft>
                <a:spcPts val="0"/>
              </a:spcAft>
              <a:buSzPts val="2300"/>
              <a:buFont typeface="Calibri"/>
              <a:buAutoNum type="arabicPeriod"/>
            </a:pPr>
            <a:r>
              <a:rPr lang="en-US" sz="2300">
                <a:latin typeface="Calibri"/>
                <a:ea typeface="Calibri"/>
                <a:cs typeface="Calibri"/>
                <a:sym typeface="Calibri"/>
              </a:rPr>
              <a:t>bezuinigingen op programma of contributieverhoging</a:t>
            </a:r>
            <a:endParaRPr sz="2300">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75" name="Shape 375"/>
        <p:cNvGrpSpPr/>
        <p:nvPr/>
      </p:nvGrpSpPr>
      <p:grpSpPr>
        <a:xfrm>
          <a:off x="0" y="0"/>
          <a:ext cx="0" cy="0"/>
          <a:chOff x="0" y="0"/>
          <a:chExt cx="0" cy="0"/>
        </a:xfrm>
      </p:grpSpPr>
      <p:sp>
        <p:nvSpPr>
          <p:cNvPr id="376" name="Google Shape;376;g28804d01dd5_0_27"/>
          <p:cNvSpPr/>
          <p:nvPr/>
        </p:nvSpPr>
        <p:spPr>
          <a:xfrm>
            <a:off x="0" y="0"/>
            <a:ext cx="91416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77" name="Google Shape;377;g28804d01dd5_0_27"/>
          <p:cNvSpPr/>
          <p:nvPr/>
        </p:nvSpPr>
        <p:spPr>
          <a:xfrm>
            <a:off x="3363201" y="1756600"/>
            <a:ext cx="810245" cy="4736393"/>
          </a:xfrm>
          <a:custGeom>
            <a:rect b="b" l="l" r="r" t="t"/>
            <a:pathLst>
              <a:path extrusionOk="0" h="2732" w="491">
                <a:moveTo>
                  <a:pt x="491" y="2247"/>
                </a:moveTo>
                <a:lnTo>
                  <a:pt x="0" y="2732"/>
                </a:lnTo>
                <a:lnTo>
                  <a:pt x="0" y="486"/>
                </a:lnTo>
                <a:lnTo>
                  <a:pt x="491" y="0"/>
                </a:lnTo>
                <a:lnTo>
                  <a:pt x="491" y="2247"/>
                </a:lnTo>
                <a:close/>
              </a:path>
            </a:pathLst>
          </a:custGeom>
          <a:solidFill>
            <a:srgbClr val="1F386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78" name="Google Shape;378;g28804d01dd5_0_27"/>
          <p:cNvSpPr/>
          <p:nvPr/>
        </p:nvSpPr>
        <p:spPr>
          <a:xfrm>
            <a:off x="3657629" y="1357766"/>
            <a:ext cx="515815" cy="4303123"/>
          </a:xfrm>
          <a:custGeom>
            <a:rect b="b" l="l" r="r" t="t"/>
            <a:pathLst>
              <a:path extrusionOk="0" h="2447" w="414">
                <a:moveTo>
                  <a:pt x="414" y="2447"/>
                </a:moveTo>
                <a:lnTo>
                  <a:pt x="0" y="2247"/>
                </a:lnTo>
                <a:lnTo>
                  <a:pt x="0" y="0"/>
                </a:lnTo>
                <a:lnTo>
                  <a:pt x="414" y="200"/>
                </a:lnTo>
                <a:lnTo>
                  <a:pt x="414" y="2447"/>
                </a:lnTo>
                <a:close/>
              </a:path>
            </a:pathLst>
          </a:custGeom>
          <a:solidFill>
            <a:srgbClr val="2F549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79" name="Google Shape;379;g28804d01dd5_0_27"/>
          <p:cNvSpPr/>
          <p:nvPr/>
        </p:nvSpPr>
        <p:spPr>
          <a:xfrm>
            <a:off x="3659137" y="1135060"/>
            <a:ext cx="307028" cy="4169215"/>
          </a:xfrm>
          <a:custGeom>
            <a:rect b="b" l="l" r="r" t="t"/>
            <a:pathLst>
              <a:path extrusionOk="0" h="2358" w="209">
                <a:moveTo>
                  <a:pt x="209" y="2246"/>
                </a:moveTo>
                <a:lnTo>
                  <a:pt x="0" y="2358"/>
                </a:lnTo>
                <a:lnTo>
                  <a:pt x="0" y="111"/>
                </a:lnTo>
                <a:lnTo>
                  <a:pt x="209" y="0"/>
                </a:lnTo>
                <a:lnTo>
                  <a:pt x="209" y="2246"/>
                </a:lnTo>
                <a:close/>
              </a:path>
            </a:pathLst>
          </a:custGeom>
          <a:solidFill>
            <a:srgbClr val="1F386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80" name="Google Shape;380;g28804d01dd5_0_27"/>
          <p:cNvSpPr/>
          <p:nvPr/>
        </p:nvSpPr>
        <p:spPr>
          <a:xfrm>
            <a:off x="0" y="1124043"/>
            <a:ext cx="3966600" cy="39780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81" name="Google Shape;381;g28804d01dd5_0_27"/>
          <p:cNvSpPr txBox="1"/>
          <p:nvPr>
            <p:ph type="title"/>
          </p:nvPr>
        </p:nvSpPr>
        <p:spPr>
          <a:xfrm>
            <a:off x="596506" y="1357766"/>
            <a:ext cx="3241800" cy="3541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4000"/>
              <a:buFont typeface="Arial"/>
              <a:buNone/>
            </a:pPr>
            <a:r>
              <a:rPr b="1" lang="en-US" sz="4000">
                <a:solidFill>
                  <a:srgbClr val="FFFFFF"/>
                </a:solidFill>
                <a:latin typeface="Arial"/>
                <a:ea typeface="Arial"/>
                <a:cs typeface="Arial"/>
                <a:sym typeface="Arial"/>
              </a:rPr>
              <a:t>Maatregelen Wegvallen inkomsten (3)</a:t>
            </a:r>
            <a:endParaRPr b="1" sz="4000">
              <a:solidFill>
                <a:srgbClr val="FFFFFF"/>
              </a:solidFill>
              <a:latin typeface="Arial"/>
              <a:ea typeface="Arial"/>
              <a:cs typeface="Arial"/>
              <a:sym typeface="Arial"/>
            </a:endParaRPr>
          </a:p>
          <a:p>
            <a:pPr indent="0" lvl="0" marL="0" rtl="0" algn="l">
              <a:lnSpc>
                <a:spcPct val="90000"/>
              </a:lnSpc>
              <a:spcBef>
                <a:spcPts val="0"/>
              </a:spcBef>
              <a:spcAft>
                <a:spcPts val="0"/>
              </a:spcAft>
              <a:buClr>
                <a:srgbClr val="FFFFFF"/>
              </a:buClr>
              <a:buSzPts val="4000"/>
              <a:buFont typeface="Arial"/>
              <a:buNone/>
            </a:pPr>
            <a:r>
              <a:t/>
            </a:r>
            <a:endParaRPr b="1" sz="4000">
              <a:solidFill>
                <a:srgbClr val="FFFFFF"/>
              </a:solidFill>
              <a:latin typeface="Arial"/>
              <a:ea typeface="Arial"/>
              <a:cs typeface="Arial"/>
              <a:sym typeface="Arial"/>
            </a:endParaRPr>
          </a:p>
        </p:txBody>
      </p:sp>
      <p:sp>
        <p:nvSpPr>
          <p:cNvPr id="382" name="Google Shape;382;g28804d01dd5_0_27"/>
          <p:cNvSpPr txBox="1"/>
          <p:nvPr/>
        </p:nvSpPr>
        <p:spPr>
          <a:xfrm>
            <a:off x="4633525" y="1262800"/>
            <a:ext cx="4419900" cy="540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300">
                <a:latin typeface="Calibri"/>
                <a:ea typeface="Calibri"/>
                <a:cs typeface="Calibri"/>
                <a:sym typeface="Calibri"/>
              </a:rPr>
              <a:t>Resultaat</a:t>
            </a:r>
            <a:r>
              <a:rPr lang="en-US" sz="2300">
                <a:latin typeface="Calibri"/>
                <a:ea typeface="Calibri"/>
                <a:cs typeface="Calibri"/>
                <a:sym typeface="Calibri"/>
              </a:rPr>
              <a:t>: </a:t>
            </a:r>
            <a:endParaRPr sz="2300">
              <a:latin typeface="Calibri"/>
              <a:ea typeface="Calibri"/>
              <a:cs typeface="Calibri"/>
              <a:sym typeface="Calibri"/>
            </a:endParaRPr>
          </a:p>
          <a:p>
            <a:pPr indent="0" lvl="0" marL="0" rtl="0" algn="l">
              <a:spcBef>
                <a:spcPts val="0"/>
              </a:spcBef>
              <a:spcAft>
                <a:spcPts val="0"/>
              </a:spcAft>
              <a:buNone/>
            </a:pPr>
            <a:r>
              <a:t/>
            </a:r>
            <a:endParaRPr sz="2300">
              <a:latin typeface="Calibri"/>
              <a:ea typeface="Calibri"/>
              <a:cs typeface="Calibri"/>
              <a:sym typeface="Calibri"/>
            </a:endParaRPr>
          </a:p>
          <a:p>
            <a:pPr indent="-374650" lvl="0" marL="457200" rtl="0" algn="l">
              <a:spcBef>
                <a:spcPts val="0"/>
              </a:spcBef>
              <a:spcAft>
                <a:spcPts val="0"/>
              </a:spcAft>
              <a:buSzPts val="2300"/>
              <a:buFont typeface="Calibri"/>
              <a:buAutoNum type="arabicPeriod"/>
            </a:pPr>
            <a:r>
              <a:rPr lang="en-US" sz="2300">
                <a:latin typeface="Calibri"/>
                <a:ea typeface="Calibri"/>
                <a:cs typeface="Calibri"/>
                <a:sym typeface="Calibri"/>
              </a:rPr>
              <a:t>a. beheerstichting €2.000,-</a:t>
            </a:r>
            <a:endParaRPr sz="2300">
              <a:latin typeface="Calibri"/>
              <a:ea typeface="Calibri"/>
              <a:cs typeface="Calibri"/>
              <a:sym typeface="Calibri"/>
            </a:endParaRPr>
          </a:p>
          <a:p>
            <a:pPr indent="0" lvl="0" marL="457200" rtl="0" algn="l">
              <a:spcBef>
                <a:spcPts val="0"/>
              </a:spcBef>
              <a:spcAft>
                <a:spcPts val="0"/>
              </a:spcAft>
              <a:buNone/>
            </a:pPr>
            <a:r>
              <a:rPr lang="en-US" sz="2300">
                <a:latin typeface="Calibri"/>
                <a:ea typeface="Calibri"/>
                <a:cs typeface="Calibri"/>
                <a:sym typeface="Calibri"/>
              </a:rPr>
              <a:t>b. volgend jaar verder herijken ivm energiecontract, zonnepanelen, verhuur etc. </a:t>
            </a:r>
            <a:endParaRPr sz="2300">
              <a:latin typeface="Calibri"/>
              <a:ea typeface="Calibri"/>
              <a:cs typeface="Calibri"/>
              <a:sym typeface="Calibri"/>
            </a:endParaRPr>
          </a:p>
          <a:p>
            <a:pPr indent="-374650" lvl="0" marL="457200" rtl="0" algn="l">
              <a:spcBef>
                <a:spcPts val="0"/>
              </a:spcBef>
              <a:spcAft>
                <a:spcPts val="0"/>
              </a:spcAft>
              <a:buSzPts val="2300"/>
              <a:buFont typeface="Calibri"/>
              <a:buAutoNum type="arabicPeriod"/>
            </a:pPr>
            <a:r>
              <a:rPr lang="en-US" sz="2300">
                <a:latin typeface="Calibri"/>
                <a:ea typeface="Calibri"/>
                <a:cs typeface="Calibri"/>
                <a:sym typeface="Calibri"/>
              </a:rPr>
              <a:t>oprichten club van 100 </a:t>
            </a:r>
            <a:endParaRPr sz="2300">
              <a:latin typeface="Calibri"/>
              <a:ea typeface="Calibri"/>
              <a:cs typeface="Calibri"/>
              <a:sym typeface="Calibri"/>
            </a:endParaRPr>
          </a:p>
          <a:p>
            <a:pPr indent="0" lvl="0" marL="457200" rtl="0" algn="l">
              <a:spcBef>
                <a:spcPts val="0"/>
              </a:spcBef>
              <a:spcAft>
                <a:spcPts val="0"/>
              </a:spcAft>
              <a:buNone/>
            </a:pPr>
            <a:r>
              <a:rPr lang="en-US" sz="2300">
                <a:latin typeface="Calibri"/>
                <a:ea typeface="Calibri"/>
                <a:cs typeface="Calibri"/>
                <a:sym typeface="Calibri"/>
              </a:rPr>
              <a:t>€3.000,- -€5.000,-</a:t>
            </a:r>
            <a:endParaRPr sz="2300">
              <a:latin typeface="Calibri"/>
              <a:ea typeface="Calibri"/>
              <a:cs typeface="Calibri"/>
              <a:sym typeface="Calibri"/>
            </a:endParaRPr>
          </a:p>
          <a:p>
            <a:pPr indent="-374650" lvl="0" marL="457200" rtl="0" algn="l">
              <a:spcBef>
                <a:spcPts val="0"/>
              </a:spcBef>
              <a:spcAft>
                <a:spcPts val="0"/>
              </a:spcAft>
              <a:buSzPts val="2300"/>
              <a:buFont typeface="Calibri"/>
              <a:buAutoNum type="arabicPeriod"/>
            </a:pPr>
            <a:r>
              <a:rPr lang="en-US" sz="2300">
                <a:latin typeface="Calibri"/>
                <a:ea typeface="Calibri"/>
                <a:cs typeface="Calibri"/>
                <a:sym typeface="Calibri"/>
              </a:rPr>
              <a:t>overige (kleinere) maatregelen (sponsoring etc ) €2.000</a:t>
            </a:r>
            <a:endParaRPr sz="2300">
              <a:latin typeface="Calibri"/>
              <a:ea typeface="Calibri"/>
              <a:cs typeface="Calibri"/>
              <a:sym typeface="Calibri"/>
            </a:endParaRPr>
          </a:p>
          <a:p>
            <a:pPr indent="0" lvl="0" marL="0" rtl="0" algn="l">
              <a:spcBef>
                <a:spcPts val="0"/>
              </a:spcBef>
              <a:spcAft>
                <a:spcPts val="0"/>
              </a:spcAft>
              <a:buNone/>
            </a:pPr>
            <a:r>
              <a:t/>
            </a:r>
            <a:endParaRPr sz="2300">
              <a:latin typeface="Calibri"/>
              <a:ea typeface="Calibri"/>
              <a:cs typeface="Calibri"/>
              <a:sym typeface="Calibri"/>
            </a:endParaRPr>
          </a:p>
          <a:p>
            <a:pPr indent="0" lvl="0" marL="0" rtl="0" algn="l">
              <a:spcBef>
                <a:spcPts val="0"/>
              </a:spcBef>
              <a:spcAft>
                <a:spcPts val="0"/>
              </a:spcAft>
              <a:buNone/>
            </a:pPr>
            <a:r>
              <a:rPr lang="en-US" sz="2300">
                <a:latin typeface="Calibri"/>
                <a:ea typeface="Calibri"/>
                <a:cs typeface="Calibri"/>
                <a:sym typeface="Calibri"/>
              </a:rPr>
              <a:t>buffers: </a:t>
            </a:r>
            <a:endParaRPr sz="2300">
              <a:latin typeface="Calibri"/>
              <a:ea typeface="Calibri"/>
              <a:cs typeface="Calibri"/>
              <a:sym typeface="Calibri"/>
            </a:endParaRPr>
          </a:p>
          <a:p>
            <a:pPr indent="-374650" lvl="0" marL="457200" rtl="0" algn="l">
              <a:spcBef>
                <a:spcPts val="0"/>
              </a:spcBef>
              <a:spcAft>
                <a:spcPts val="0"/>
              </a:spcAft>
              <a:buSzPts val="2300"/>
              <a:buFont typeface="Calibri"/>
              <a:buChar char="-"/>
            </a:pPr>
            <a:r>
              <a:rPr lang="en-US" sz="2300">
                <a:latin typeface="Calibri"/>
                <a:ea typeface="Calibri"/>
                <a:cs typeface="Calibri"/>
                <a:sym typeface="Calibri"/>
              </a:rPr>
              <a:t>max. 2 jaar interen op vermogen €1.000,- </a:t>
            </a:r>
            <a:endParaRPr sz="2300">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86" name="Shape 386"/>
        <p:cNvGrpSpPr/>
        <p:nvPr/>
      </p:nvGrpSpPr>
      <p:grpSpPr>
        <a:xfrm>
          <a:off x="0" y="0"/>
          <a:ext cx="0" cy="0"/>
          <a:chOff x="0" y="0"/>
          <a:chExt cx="0" cy="0"/>
        </a:xfrm>
      </p:grpSpPr>
      <p:sp>
        <p:nvSpPr>
          <p:cNvPr id="387" name="Google Shape;387;p22"/>
          <p:cNvSpPr/>
          <p:nvPr/>
        </p:nvSpPr>
        <p:spPr>
          <a:xfrm>
            <a:off x="0" y="0"/>
            <a:ext cx="9141714"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88" name="Google Shape;388;p22"/>
          <p:cNvSpPr/>
          <p:nvPr/>
        </p:nvSpPr>
        <p:spPr>
          <a:xfrm>
            <a:off x="3363201" y="1756600"/>
            <a:ext cx="810244" cy="4736395"/>
          </a:xfrm>
          <a:custGeom>
            <a:rect b="b" l="l" r="r" t="t"/>
            <a:pathLst>
              <a:path extrusionOk="0" h="2732" w="491">
                <a:moveTo>
                  <a:pt x="491" y="2247"/>
                </a:moveTo>
                <a:lnTo>
                  <a:pt x="0" y="2732"/>
                </a:lnTo>
                <a:lnTo>
                  <a:pt x="0" y="486"/>
                </a:lnTo>
                <a:lnTo>
                  <a:pt x="491" y="0"/>
                </a:lnTo>
                <a:lnTo>
                  <a:pt x="491" y="2247"/>
                </a:lnTo>
                <a:close/>
              </a:path>
            </a:pathLst>
          </a:custGeom>
          <a:solidFill>
            <a:srgbClr val="1F386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89" name="Google Shape;389;p22"/>
          <p:cNvSpPr/>
          <p:nvPr/>
        </p:nvSpPr>
        <p:spPr>
          <a:xfrm>
            <a:off x="3657629" y="1357766"/>
            <a:ext cx="515815" cy="4303125"/>
          </a:xfrm>
          <a:custGeom>
            <a:rect b="b" l="l" r="r" t="t"/>
            <a:pathLst>
              <a:path extrusionOk="0" h="2447" w="414">
                <a:moveTo>
                  <a:pt x="414" y="2447"/>
                </a:moveTo>
                <a:lnTo>
                  <a:pt x="0" y="2247"/>
                </a:lnTo>
                <a:lnTo>
                  <a:pt x="0" y="0"/>
                </a:lnTo>
                <a:lnTo>
                  <a:pt x="414" y="200"/>
                </a:lnTo>
                <a:lnTo>
                  <a:pt x="414" y="2447"/>
                </a:lnTo>
                <a:close/>
              </a:path>
            </a:pathLst>
          </a:custGeom>
          <a:solidFill>
            <a:srgbClr val="2F549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90" name="Google Shape;390;p22"/>
          <p:cNvSpPr/>
          <p:nvPr/>
        </p:nvSpPr>
        <p:spPr>
          <a:xfrm>
            <a:off x="3659137" y="1135060"/>
            <a:ext cx="307028" cy="4169215"/>
          </a:xfrm>
          <a:custGeom>
            <a:rect b="b" l="l" r="r" t="t"/>
            <a:pathLst>
              <a:path extrusionOk="0" h="2358" w="209">
                <a:moveTo>
                  <a:pt x="209" y="2246"/>
                </a:moveTo>
                <a:lnTo>
                  <a:pt x="0" y="2358"/>
                </a:lnTo>
                <a:lnTo>
                  <a:pt x="0" y="111"/>
                </a:lnTo>
                <a:lnTo>
                  <a:pt x="209" y="0"/>
                </a:lnTo>
                <a:lnTo>
                  <a:pt x="209" y="2246"/>
                </a:lnTo>
                <a:close/>
              </a:path>
            </a:pathLst>
          </a:custGeom>
          <a:solidFill>
            <a:srgbClr val="1F386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91" name="Google Shape;391;p22"/>
          <p:cNvSpPr/>
          <p:nvPr/>
        </p:nvSpPr>
        <p:spPr>
          <a:xfrm>
            <a:off x="0" y="1124043"/>
            <a:ext cx="3966646" cy="3978121"/>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92" name="Google Shape;392;p22"/>
          <p:cNvSpPr txBox="1"/>
          <p:nvPr>
            <p:ph type="title"/>
          </p:nvPr>
        </p:nvSpPr>
        <p:spPr>
          <a:xfrm>
            <a:off x="596506" y="1357766"/>
            <a:ext cx="3241653" cy="354133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4000"/>
              <a:buFont typeface="Arial"/>
              <a:buNone/>
            </a:pPr>
            <a:r>
              <a:rPr b="1" lang="en-US" sz="4000">
                <a:solidFill>
                  <a:srgbClr val="FFFFFF"/>
                </a:solidFill>
                <a:latin typeface="Arial"/>
                <a:ea typeface="Arial"/>
                <a:cs typeface="Arial"/>
                <a:sym typeface="Arial"/>
              </a:rPr>
              <a:t>Contributie</a:t>
            </a:r>
            <a:endParaRPr b="1" sz="4000">
              <a:solidFill>
                <a:srgbClr val="FFFFFF"/>
              </a:solidFill>
              <a:latin typeface="Arial"/>
              <a:ea typeface="Arial"/>
              <a:cs typeface="Arial"/>
              <a:sym typeface="Arial"/>
            </a:endParaRPr>
          </a:p>
        </p:txBody>
      </p:sp>
      <p:sp>
        <p:nvSpPr>
          <p:cNvPr id="393" name="Google Shape;393;p22"/>
          <p:cNvSpPr txBox="1"/>
          <p:nvPr>
            <p:ph idx="1" type="body"/>
          </p:nvPr>
        </p:nvSpPr>
        <p:spPr>
          <a:xfrm>
            <a:off x="140677" y="5222631"/>
            <a:ext cx="3222043" cy="127036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C0C0C"/>
              </a:buClr>
              <a:buSzPts val="2000"/>
              <a:buNone/>
            </a:pPr>
            <a:r>
              <a:rPr lang="en-US" sz="2000">
                <a:solidFill>
                  <a:srgbClr val="0C0C0C"/>
                </a:solidFill>
                <a:latin typeface="Arial"/>
                <a:ea typeface="Arial"/>
                <a:cs typeface="Arial"/>
                <a:sym typeface="Arial"/>
              </a:rPr>
              <a:t>Scouting is toegankelijk voor iedereen!</a:t>
            </a:r>
            <a:endParaRPr sz="2000">
              <a:solidFill>
                <a:srgbClr val="0C0C0C"/>
              </a:solidFill>
              <a:latin typeface="Arial"/>
              <a:ea typeface="Arial"/>
              <a:cs typeface="Arial"/>
              <a:sym typeface="Arial"/>
            </a:endParaRPr>
          </a:p>
        </p:txBody>
      </p:sp>
      <p:graphicFrame>
        <p:nvGraphicFramePr>
          <p:cNvPr id="394" name="Google Shape;394;p22"/>
          <p:cNvGraphicFramePr/>
          <p:nvPr/>
        </p:nvGraphicFramePr>
        <p:xfrm>
          <a:off x="4657344" y="563492"/>
          <a:ext cx="3000000" cy="3000000"/>
        </p:xfrm>
        <a:graphic>
          <a:graphicData uri="http://schemas.openxmlformats.org/drawingml/2006/table">
            <a:tbl>
              <a:tblPr bandRow="1" firstRow="1">
                <a:noFill/>
                <a:tableStyleId>{24DABE08-095C-40D1-A437-BC2B4F2BE0D5}</a:tableStyleId>
              </a:tblPr>
              <a:tblGrid>
                <a:gridCol w="876775"/>
                <a:gridCol w="1649500"/>
                <a:gridCol w="1649500"/>
              </a:tblGrid>
              <a:tr h="592750">
                <a:tc>
                  <a:txBody>
                    <a:bodyPr/>
                    <a:lstStyle/>
                    <a:p>
                      <a:pPr indent="0" lvl="0" marL="0" marR="0" rtl="0" algn="ctr">
                        <a:lnSpc>
                          <a:spcPct val="100000"/>
                        </a:lnSpc>
                        <a:spcBef>
                          <a:spcPts val="0"/>
                        </a:spcBef>
                        <a:spcAft>
                          <a:spcPts val="0"/>
                        </a:spcAft>
                        <a:buClr>
                          <a:srgbClr val="000000"/>
                        </a:buClr>
                        <a:buSzPts val="1600"/>
                        <a:buFont typeface="Arial"/>
                        <a:buNone/>
                      </a:pPr>
                      <a:r>
                        <a:rPr b="0" lang="en-US" sz="1600" u="none" cap="none" strike="noStrike">
                          <a:solidFill>
                            <a:schemeClr val="dk1"/>
                          </a:solidFill>
                        </a:rPr>
                        <a:t>Speltak</a:t>
                      </a:r>
                      <a:endParaRPr b="0" i="0" sz="1600" u="none" cap="none" strike="noStrike">
                        <a:solidFill>
                          <a:schemeClr val="dk1"/>
                        </a:solidFill>
                        <a:latin typeface="Calibri"/>
                        <a:ea typeface="Calibri"/>
                        <a:cs typeface="Calibri"/>
                        <a:sym typeface="Calibri"/>
                      </a:endParaRPr>
                    </a:p>
                  </a:txBody>
                  <a:tcPr marT="64175" marB="64175" marR="9550" marL="95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28575">
                      <a:solidFill>
                        <a:schemeClr val="dk1"/>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600"/>
                        <a:buFont typeface="Arial"/>
                        <a:buNone/>
                      </a:pPr>
                      <a:r>
                        <a:rPr b="0" lang="en-US" sz="1600" u="none" cap="none" strike="noStrike">
                          <a:solidFill>
                            <a:schemeClr val="dk1"/>
                          </a:solidFill>
                        </a:rPr>
                        <a:t>Contributie ‘22/’2</a:t>
                      </a:r>
                      <a:r>
                        <a:rPr b="0" lang="en-US" sz="1600">
                          <a:solidFill>
                            <a:schemeClr val="dk1"/>
                          </a:solidFill>
                        </a:rPr>
                        <a:t>3</a:t>
                      </a:r>
                      <a:br>
                        <a:rPr b="0" lang="en-US" sz="1600" u="none" cap="none" strike="noStrike">
                          <a:solidFill>
                            <a:schemeClr val="dk1"/>
                          </a:solidFill>
                        </a:rPr>
                      </a:br>
                      <a:r>
                        <a:rPr b="0" lang="en-US" sz="1600" u="none" cap="none" strike="noStrike">
                          <a:solidFill>
                            <a:schemeClr val="dk1"/>
                          </a:solidFill>
                        </a:rPr>
                        <a:t>per kwartaal</a:t>
                      </a:r>
                      <a:endParaRPr b="0" i="0" sz="1600" u="none" cap="none" strike="noStrike">
                        <a:solidFill>
                          <a:schemeClr val="dk1"/>
                        </a:solidFill>
                        <a:latin typeface="Calibri"/>
                        <a:ea typeface="Calibri"/>
                        <a:cs typeface="Calibri"/>
                        <a:sym typeface="Calibri"/>
                      </a:endParaRPr>
                    </a:p>
                  </a:txBody>
                  <a:tcPr marT="64175" marB="64175" marR="9550" marL="95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28575">
                      <a:solidFill>
                        <a:schemeClr val="dk1"/>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600"/>
                        <a:buFont typeface="Calibri"/>
                        <a:buNone/>
                      </a:pPr>
                      <a:r>
                        <a:rPr b="0" lang="en-US" sz="1600" u="none" cap="none" strike="noStrike">
                          <a:solidFill>
                            <a:schemeClr val="dk1"/>
                          </a:solidFill>
                        </a:rPr>
                        <a:t>Contributie ‘2</a:t>
                      </a:r>
                      <a:r>
                        <a:rPr b="0" lang="en-US" sz="1600">
                          <a:solidFill>
                            <a:schemeClr val="dk1"/>
                          </a:solidFill>
                        </a:rPr>
                        <a:t>3</a:t>
                      </a:r>
                      <a:r>
                        <a:rPr b="0" lang="en-US" sz="1600" u="none" cap="none" strike="noStrike">
                          <a:solidFill>
                            <a:schemeClr val="dk1"/>
                          </a:solidFill>
                        </a:rPr>
                        <a:t>/’2</a:t>
                      </a:r>
                      <a:r>
                        <a:rPr b="0" lang="en-US" sz="1600">
                          <a:solidFill>
                            <a:schemeClr val="dk1"/>
                          </a:solidFill>
                        </a:rPr>
                        <a:t>4</a:t>
                      </a:r>
                      <a:br>
                        <a:rPr b="0" lang="en-US" sz="1600" u="none" cap="none" strike="noStrike">
                          <a:solidFill>
                            <a:schemeClr val="dk1"/>
                          </a:solidFill>
                        </a:rPr>
                      </a:br>
                      <a:r>
                        <a:rPr b="0" lang="en-US" sz="1600" u="none" cap="none" strike="noStrike">
                          <a:solidFill>
                            <a:schemeClr val="dk1"/>
                          </a:solidFill>
                        </a:rPr>
                        <a:t>per kwartaal</a:t>
                      </a:r>
                      <a:endParaRPr b="0" i="0" sz="1600" u="none" cap="none" strike="noStrike">
                        <a:solidFill>
                          <a:schemeClr val="dk1"/>
                        </a:solidFill>
                        <a:latin typeface="Calibri"/>
                        <a:ea typeface="Calibri"/>
                        <a:cs typeface="Calibri"/>
                        <a:sym typeface="Calibri"/>
                      </a:endParaRPr>
                    </a:p>
                  </a:txBody>
                  <a:tcPr marT="64175" marB="64175" marR="9550" marL="95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28575">
                      <a:solidFill>
                        <a:schemeClr val="dk1"/>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378875">
                <a:tc>
                  <a:txBody>
                    <a:bodyPr/>
                    <a:lstStyle/>
                    <a:p>
                      <a:pPr indent="0" lvl="0" marL="0" marR="0" rtl="0" algn="ctr">
                        <a:lnSpc>
                          <a:spcPct val="100000"/>
                        </a:lnSpc>
                        <a:spcBef>
                          <a:spcPts val="0"/>
                        </a:spcBef>
                        <a:spcAft>
                          <a:spcPts val="0"/>
                        </a:spcAft>
                        <a:buClr>
                          <a:srgbClr val="000000"/>
                        </a:buClr>
                        <a:buSzPts val="1600"/>
                        <a:buFont typeface="Arial"/>
                        <a:buNone/>
                      </a:pPr>
                      <a:r>
                        <a:rPr b="1" lang="en-US" sz="1600" u="none" cap="none" strike="noStrike">
                          <a:solidFill>
                            <a:schemeClr val="dk1"/>
                          </a:solidFill>
                          <a:latin typeface="Calibri"/>
                          <a:ea typeface="Calibri"/>
                          <a:cs typeface="Calibri"/>
                          <a:sym typeface="Calibri"/>
                        </a:rPr>
                        <a:t>Bevers</a:t>
                      </a:r>
                      <a:endParaRPr sz="1400" u="none" cap="none" strike="noStrike"/>
                    </a:p>
                  </a:txBody>
                  <a:tcPr marT="64175" marB="64175" marR="9550" marL="95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solidFill>
                            <a:schemeClr val="dk1"/>
                          </a:solidFill>
                        </a:rPr>
                        <a:t>€ 40,00</a:t>
                      </a:r>
                      <a:endParaRPr b="1" i="0" sz="1600" u="none" cap="none" strike="noStrike">
                        <a:solidFill>
                          <a:schemeClr val="dk1"/>
                        </a:solidFill>
                        <a:latin typeface="Calibri"/>
                        <a:ea typeface="Calibri"/>
                        <a:cs typeface="Calibri"/>
                        <a:sym typeface="Calibri"/>
                      </a:endParaRPr>
                    </a:p>
                  </a:txBody>
                  <a:tcPr marT="64175" marB="64175" marR="9550" marL="95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solidFill>
                            <a:schemeClr val="dk1"/>
                          </a:solidFill>
                        </a:rPr>
                        <a:t>€ 40,</a:t>
                      </a:r>
                      <a:r>
                        <a:rPr lang="en-US" sz="1600"/>
                        <a:t>5</a:t>
                      </a:r>
                      <a:r>
                        <a:rPr lang="en-US" sz="1600" u="none" cap="none" strike="noStrike">
                          <a:solidFill>
                            <a:schemeClr val="dk1"/>
                          </a:solidFill>
                        </a:rPr>
                        <a:t>0</a:t>
                      </a:r>
                      <a:endParaRPr b="1" i="0" sz="1600" u="none" cap="none" strike="noStrike">
                        <a:solidFill>
                          <a:schemeClr val="dk1"/>
                        </a:solidFill>
                        <a:latin typeface="Calibri"/>
                        <a:ea typeface="Calibri"/>
                        <a:cs typeface="Calibri"/>
                        <a:sym typeface="Calibri"/>
                      </a:endParaRPr>
                    </a:p>
                  </a:txBody>
                  <a:tcPr marT="64175" marB="64175" marR="9550" marL="95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531650">
                <a:tc>
                  <a:txBody>
                    <a:bodyPr/>
                    <a:lstStyle/>
                    <a:p>
                      <a:pPr indent="0" lvl="0" marL="0" marR="0" rtl="0" algn="ctr">
                        <a:lnSpc>
                          <a:spcPct val="100000"/>
                        </a:lnSpc>
                        <a:spcBef>
                          <a:spcPts val="0"/>
                        </a:spcBef>
                        <a:spcAft>
                          <a:spcPts val="0"/>
                        </a:spcAft>
                        <a:buClr>
                          <a:srgbClr val="000000"/>
                        </a:buClr>
                        <a:buSzPts val="1600"/>
                        <a:buFont typeface="Arial"/>
                        <a:buNone/>
                      </a:pPr>
                      <a:r>
                        <a:rPr b="1" lang="en-US" sz="1600" u="none" cap="none" strike="noStrike">
                          <a:solidFill>
                            <a:schemeClr val="dk1"/>
                          </a:solidFill>
                          <a:latin typeface="Calibri"/>
                          <a:ea typeface="Calibri"/>
                          <a:cs typeface="Calibri"/>
                          <a:sym typeface="Calibri"/>
                        </a:rPr>
                        <a:t>Welpen M+J</a:t>
                      </a:r>
                      <a:endParaRPr sz="1400" u="none" cap="none" strike="noStrike"/>
                    </a:p>
                  </a:txBody>
                  <a:tcPr marT="64175" marB="64175" marR="9550" marL="95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2F2F2"/>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solidFill>
                            <a:schemeClr val="dk1"/>
                          </a:solidFill>
                        </a:rPr>
                        <a:t>€ 42,00</a:t>
                      </a:r>
                      <a:endParaRPr b="1" i="0" sz="1600" u="none" cap="none" strike="noStrike">
                        <a:solidFill>
                          <a:schemeClr val="dk1"/>
                        </a:solidFill>
                        <a:latin typeface="Calibri"/>
                        <a:ea typeface="Calibri"/>
                        <a:cs typeface="Calibri"/>
                        <a:sym typeface="Calibri"/>
                      </a:endParaRPr>
                    </a:p>
                  </a:txBody>
                  <a:tcPr marT="64175" marB="64175" marR="9550" marL="95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2F2F2"/>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solidFill>
                            <a:schemeClr val="dk1"/>
                          </a:solidFill>
                        </a:rPr>
                        <a:t>€ 42,</a:t>
                      </a:r>
                      <a:r>
                        <a:rPr lang="en-US" sz="1600"/>
                        <a:t>5</a:t>
                      </a:r>
                      <a:r>
                        <a:rPr lang="en-US" sz="1600" u="none" cap="none" strike="noStrike">
                          <a:solidFill>
                            <a:schemeClr val="dk1"/>
                          </a:solidFill>
                        </a:rPr>
                        <a:t>0</a:t>
                      </a:r>
                      <a:endParaRPr b="1" i="0" sz="1600" u="none" cap="none" strike="noStrike">
                        <a:solidFill>
                          <a:schemeClr val="dk1"/>
                        </a:solidFill>
                        <a:latin typeface="Calibri"/>
                        <a:ea typeface="Calibri"/>
                        <a:cs typeface="Calibri"/>
                        <a:sym typeface="Calibri"/>
                      </a:endParaRPr>
                    </a:p>
                  </a:txBody>
                  <a:tcPr marT="64175" marB="64175" marR="9550" marL="95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2F2F2"/>
                    </a:solidFill>
                  </a:tcPr>
                </a:tc>
              </a:tr>
              <a:tr h="378875">
                <a:tc>
                  <a:txBody>
                    <a:bodyPr/>
                    <a:lstStyle/>
                    <a:p>
                      <a:pPr indent="0" lvl="0" marL="0" marR="0" rtl="0" algn="ctr">
                        <a:lnSpc>
                          <a:spcPct val="100000"/>
                        </a:lnSpc>
                        <a:spcBef>
                          <a:spcPts val="0"/>
                        </a:spcBef>
                        <a:spcAft>
                          <a:spcPts val="0"/>
                        </a:spcAft>
                        <a:buClr>
                          <a:srgbClr val="000000"/>
                        </a:buClr>
                        <a:buSzPts val="1600"/>
                        <a:buFont typeface="Arial"/>
                        <a:buNone/>
                      </a:pPr>
                      <a:r>
                        <a:rPr b="1" lang="en-US" sz="1600" u="none" cap="none" strike="noStrike">
                          <a:solidFill>
                            <a:schemeClr val="dk1"/>
                          </a:solidFill>
                          <a:latin typeface="Calibri"/>
                          <a:ea typeface="Calibri"/>
                          <a:cs typeface="Calibri"/>
                          <a:sym typeface="Calibri"/>
                        </a:rPr>
                        <a:t>Scouts</a:t>
                      </a:r>
                      <a:endParaRPr sz="1400" u="none" cap="none" strike="noStrike"/>
                    </a:p>
                  </a:txBody>
                  <a:tcPr marT="64175" marB="64175" marR="9550" marL="95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solidFill>
                            <a:schemeClr val="dk1"/>
                          </a:solidFill>
                        </a:rPr>
                        <a:t>€ 45,00</a:t>
                      </a:r>
                      <a:endParaRPr b="1" i="0" sz="1600" u="none" cap="none" strike="noStrike">
                        <a:solidFill>
                          <a:schemeClr val="dk1"/>
                        </a:solidFill>
                        <a:latin typeface="Calibri"/>
                        <a:ea typeface="Calibri"/>
                        <a:cs typeface="Calibri"/>
                        <a:sym typeface="Calibri"/>
                      </a:endParaRPr>
                    </a:p>
                  </a:txBody>
                  <a:tcPr marT="64175" marB="64175" marR="9550" marL="95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solidFill>
                            <a:schemeClr val="dk1"/>
                          </a:solidFill>
                        </a:rPr>
                        <a:t>€ 45,</a:t>
                      </a:r>
                      <a:r>
                        <a:rPr lang="en-US" sz="1600"/>
                        <a:t>5</a:t>
                      </a:r>
                      <a:r>
                        <a:rPr lang="en-US" sz="1600" u="none" cap="none" strike="noStrike">
                          <a:solidFill>
                            <a:schemeClr val="dk1"/>
                          </a:solidFill>
                        </a:rPr>
                        <a:t>0</a:t>
                      </a:r>
                      <a:endParaRPr b="1" i="0" sz="1600" u="none" cap="none" strike="noStrike">
                        <a:solidFill>
                          <a:schemeClr val="dk1"/>
                        </a:solidFill>
                        <a:latin typeface="Calibri"/>
                        <a:ea typeface="Calibri"/>
                        <a:cs typeface="Calibri"/>
                        <a:sym typeface="Calibri"/>
                      </a:endParaRPr>
                    </a:p>
                  </a:txBody>
                  <a:tcPr marT="64175" marB="64175" marR="9550" marL="95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348325">
                <a:tc>
                  <a:txBody>
                    <a:bodyPr/>
                    <a:lstStyle/>
                    <a:p>
                      <a:pPr indent="0" lvl="0" marL="0" marR="0" rtl="0" algn="ctr">
                        <a:lnSpc>
                          <a:spcPct val="100000"/>
                        </a:lnSpc>
                        <a:spcBef>
                          <a:spcPts val="0"/>
                        </a:spcBef>
                        <a:spcAft>
                          <a:spcPts val="0"/>
                        </a:spcAft>
                        <a:buClr>
                          <a:srgbClr val="000000"/>
                        </a:buClr>
                        <a:buSzPts val="1600"/>
                        <a:buFont typeface="Arial"/>
                        <a:buNone/>
                      </a:pPr>
                      <a:r>
                        <a:rPr b="1" lang="en-US" sz="1600" u="none" cap="none" strike="noStrike">
                          <a:solidFill>
                            <a:schemeClr val="dk1"/>
                          </a:solidFill>
                          <a:latin typeface="Calibri"/>
                          <a:ea typeface="Calibri"/>
                          <a:cs typeface="Calibri"/>
                          <a:sym typeface="Calibri"/>
                        </a:rPr>
                        <a:t>Explorers</a:t>
                      </a:r>
                      <a:endParaRPr b="1" sz="1600" u="none" cap="none" strike="noStrike">
                        <a:solidFill>
                          <a:schemeClr val="dk1"/>
                        </a:solidFill>
                        <a:latin typeface="Calibri"/>
                        <a:ea typeface="Calibri"/>
                        <a:cs typeface="Calibri"/>
                        <a:sym typeface="Calibri"/>
                      </a:endParaRPr>
                    </a:p>
                  </a:txBody>
                  <a:tcPr marT="64175" marB="64175" marR="9550" marL="95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2F2F2"/>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solidFill>
                            <a:schemeClr val="dk1"/>
                          </a:solidFill>
                        </a:rPr>
                        <a:t>€ 45,00</a:t>
                      </a:r>
                      <a:endParaRPr b="1" i="0" sz="1600" u="none" cap="none" strike="noStrike">
                        <a:solidFill>
                          <a:schemeClr val="dk1"/>
                        </a:solidFill>
                        <a:latin typeface="Calibri"/>
                        <a:ea typeface="Calibri"/>
                        <a:cs typeface="Calibri"/>
                        <a:sym typeface="Calibri"/>
                      </a:endParaRPr>
                    </a:p>
                  </a:txBody>
                  <a:tcPr marT="64175" marB="64175" marR="9550" marL="95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2F2F2"/>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solidFill>
                            <a:schemeClr val="dk1"/>
                          </a:solidFill>
                        </a:rPr>
                        <a:t>€ 45,</a:t>
                      </a:r>
                      <a:r>
                        <a:rPr lang="en-US" sz="1600"/>
                        <a:t>5</a:t>
                      </a:r>
                      <a:r>
                        <a:rPr lang="en-US" sz="1600" u="none" cap="none" strike="noStrike">
                          <a:solidFill>
                            <a:schemeClr val="dk1"/>
                          </a:solidFill>
                        </a:rPr>
                        <a:t>0</a:t>
                      </a:r>
                      <a:endParaRPr b="1" i="0" sz="1600" u="none" cap="none" strike="noStrike">
                        <a:solidFill>
                          <a:schemeClr val="dk1"/>
                        </a:solidFill>
                        <a:latin typeface="Calibri"/>
                        <a:ea typeface="Calibri"/>
                        <a:cs typeface="Calibri"/>
                        <a:sym typeface="Calibri"/>
                      </a:endParaRPr>
                    </a:p>
                  </a:txBody>
                  <a:tcPr marT="64175" marB="64175" marR="9550" marL="95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2F2F2"/>
                    </a:solidFill>
                  </a:tcPr>
                </a:tc>
              </a:tr>
              <a:tr h="378875">
                <a:tc>
                  <a:txBody>
                    <a:bodyPr/>
                    <a:lstStyle/>
                    <a:p>
                      <a:pPr indent="0" lvl="0" marL="0" marR="0" rtl="0" algn="ctr">
                        <a:lnSpc>
                          <a:spcPct val="100000"/>
                        </a:lnSpc>
                        <a:spcBef>
                          <a:spcPts val="0"/>
                        </a:spcBef>
                        <a:spcAft>
                          <a:spcPts val="0"/>
                        </a:spcAft>
                        <a:buClr>
                          <a:srgbClr val="000000"/>
                        </a:buClr>
                        <a:buSzPts val="1600"/>
                        <a:buFont typeface="Arial"/>
                        <a:buNone/>
                      </a:pPr>
                      <a:r>
                        <a:rPr b="1" lang="en-US" sz="1600" u="none" cap="none" strike="noStrike">
                          <a:solidFill>
                            <a:schemeClr val="dk1"/>
                          </a:solidFill>
                          <a:latin typeface="Calibri"/>
                          <a:ea typeface="Calibri"/>
                          <a:cs typeface="Calibri"/>
                          <a:sym typeface="Calibri"/>
                        </a:rPr>
                        <a:t>Pivo's</a:t>
                      </a:r>
                      <a:endParaRPr b="1" sz="1600" u="none" cap="none" strike="noStrike">
                        <a:solidFill>
                          <a:schemeClr val="dk1"/>
                        </a:solidFill>
                        <a:latin typeface="Calibri"/>
                        <a:ea typeface="Calibri"/>
                        <a:cs typeface="Calibri"/>
                        <a:sym typeface="Calibri"/>
                      </a:endParaRPr>
                    </a:p>
                  </a:txBody>
                  <a:tcPr marT="64175" marB="64175" marR="9550" marL="95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solidFill>
                            <a:schemeClr val="dk1"/>
                          </a:solidFill>
                        </a:rPr>
                        <a:t>€ 29,50</a:t>
                      </a:r>
                      <a:endParaRPr b="1" i="0" sz="1600" u="none" cap="none" strike="noStrike">
                        <a:solidFill>
                          <a:schemeClr val="dk1"/>
                        </a:solidFill>
                        <a:latin typeface="Calibri"/>
                        <a:ea typeface="Calibri"/>
                        <a:cs typeface="Calibri"/>
                        <a:sym typeface="Calibri"/>
                      </a:endParaRPr>
                    </a:p>
                  </a:txBody>
                  <a:tcPr marT="64175" marB="64175" marR="9550" marL="95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solidFill>
                            <a:schemeClr val="dk1"/>
                          </a:solidFill>
                        </a:rPr>
                        <a:t>€ </a:t>
                      </a:r>
                      <a:r>
                        <a:rPr lang="en-US" sz="1600"/>
                        <a:t>30</a:t>
                      </a:r>
                      <a:r>
                        <a:rPr lang="en-US" sz="1600" u="none" cap="none" strike="noStrike">
                          <a:solidFill>
                            <a:schemeClr val="dk1"/>
                          </a:solidFill>
                        </a:rPr>
                        <a:t>,</a:t>
                      </a:r>
                      <a:r>
                        <a:rPr lang="en-US" sz="1600"/>
                        <a:t>0</a:t>
                      </a:r>
                      <a:r>
                        <a:rPr lang="en-US" sz="1600" u="none" cap="none" strike="noStrike">
                          <a:solidFill>
                            <a:schemeClr val="dk1"/>
                          </a:solidFill>
                        </a:rPr>
                        <a:t>0</a:t>
                      </a:r>
                      <a:endParaRPr b="1" i="0" sz="1600" u="none" cap="none" strike="noStrike">
                        <a:solidFill>
                          <a:schemeClr val="dk1"/>
                        </a:solidFill>
                        <a:latin typeface="Calibri"/>
                        <a:ea typeface="Calibri"/>
                        <a:cs typeface="Calibri"/>
                        <a:sym typeface="Calibri"/>
                      </a:endParaRPr>
                    </a:p>
                  </a:txBody>
                  <a:tcPr marT="64175" marB="64175" marR="9550" marL="95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348325">
                <a:tc>
                  <a:txBody>
                    <a:bodyPr/>
                    <a:lstStyle/>
                    <a:p>
                      <a:pPr indent="0" lvl="0" marL="0" marR="0" rtl="0" algn="ctr">
                        <a:lnSpc>
                          <a:spcPct val="100000"/>
                        </a:lnSpc>
                        <a:spcBef>
                          <a:spcPts val="0"/>
                        </a:spcBef>
                        <a:spcAft>
                          <a:spcPts val="0"/>
                        </a:spcAft>
                        <a:buClr>
                          <a:srgbClr val="000000"/>
                        </a:buClr>
                        <a:buSzPts val="1600"/>
                        <a:buFont typeface="Arial"/>
                        <a:buNone/>
                      </a:pPr>
                      <a:r>
                        <a:rPr b="1" lang="en-US" sz="1600" u="none" cap="none" strike="noStrike">
                          <a:solidFill>
                            <a:schemeClr val="dk1"/>
                          </a:solidFill>
                          <a:latin typeface="Calibri"/>
                          <a:ea typeface="Calibri"/>
                          <a:cs typeface="Calibri"/>
                          <a:sym typeface="Calibri"/>
                        </a:rPr>
                        <a:t>Leiding</a:t>
                      </a:r>
                      <a:endParaRPr sz="1400" u="none" cap="none" strike="noStrike"/>
                    </a:p>
                  </a:txBody>
                  <a:tcPr marT="64175" marB="64175" marR="9550" marL="95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2F2F2"/>
                    </a:solidFill>
                  </a:tcPr>
                </a:tc>
                <a:tc>
                  <a:txBody>
                    <a:bodyPr/>
                    <a:lstStyle/>
                    <a:p>
                      <a:pPr indent="0" lvl="0" marL="0" marR="0" rtl="0" algn="ctr">
                        <a:lnSpc>
                          <a:spcPct val="100000"/>
                        </a:lnSpc>
                        <a:spcBef>
                          <a:spcPts val="0"/>
                        </a:spcBef>
                        <a:spcAft>
                          <a:spcPts val="0"/>
                        </a:spcAft>
                        <a:buClr>
                          <a:schemeClr val="dk1"/>
                        </a:buClr>
                        <a:buSzPts val="1600"/>
                        <a:buFont typeface="Calibri"/>
                        <a:buNone/>
                      </a:pPr>
                      <a:r>
                        <a:rPr lang="en-US" sz="1600" u="none" cap="none" strike="noStrike">
                          <a:solidFill>
                            <a:schemeClr val="dk1"/>
                          </a:solidFill>
                        </a:rPr>
                        <a:t> € 0,00</a:t>
                      </a:r>
                      <a:endParaRPr b="1" i="0" sz="1600" u="none" cap="none" strike="noStrike">
                        <a:solidFill>
                          <a:schemeClr val="dk1"/>
                        </a:solidFill>
                        <a:latin typeface="Calibri"/>
                        <a:ea typeface="Calibri"/>
                        <a:cs typeface="Calibri"/>
                        <a:sym typeface="Calibri"/>
                      </a:endParaRPr>
                    </a:p>
                  </a:txBody>
                  <a:tcPr marT="64175" marB="64175" marR="9550" marL="95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2F2F2"/>
                    </a:solidFill>
                  </a:tcPr>
                </a:tc>
                <a:tc>
                  <a:txBody>
                    <a:bodyPr/>
                    <a:lstStyle/>
                    <a:p>
                      <a:pPr indent="0" lvl="0" marL="0" marR="0" rtl="0" algn="ctr">
                        <a:lnSpc>
                          <a:spcPct val="100000"/>
                        </a:lnSpc>
                        <a:spcBef>
                          <a:spcPts val="0"/>
                        </a:spcBef>
                        <a:spcAft>
                          <a:spcPts val="0"/>
                        </a:spcAft>
                        <a:buClr>
                          <a:schemeClr val="dk1"/>
                        </a:buClr>
                        <a:buSzPts val="1600"/>
                        <a:buFont typeface="Calibri"/>
                        <a:buNone/>
                      </a:pPr>
                      <a:r>
                        <a:rPr lang="en-US" sz="1600" u="none" cap="none" strike="noStrike">
                          <a:solidFill>
                            <a:schemeClr val="dk1"/>
                          </a:solidFill>
                        </a:rPr>
                        <a:t> € 0,00</a:t>
                      </a:r>
                      <a:endParaRPr b="1" i="0" sz="1600" u="none" cap="none" strike="noStrike">
                        <a:solidFill>
                          <a:schemeClr val="dk1"/>
                        </a:solidFill>
                        <a:latin typeface="Calibri"/>
                        <a:ea typeface="Calibri"/>
                        <a:cs typeface="Calibri"/>
                        <a:sym typeface="Calibri"/>
                      </a:endParaRPr>
                    </a:p>
                  </a:txBody>
                  <a:tcPr marT="64175" marB="64175" marR="9550" marL="95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2F2F2"/>
                    </a:solidFill>
                  </a:tcPr>
                </a:tc>
              </a:tr>
            </a:tbl>
          </a:graphicData>
        </a:graphic>
      </p:graphicFrame>
      <p:sp>
        <p:nvSpPr>
          <p:cNvPr id="395" name="Google Shape;395;p22"/>
          <p:cNvSpPr txBox="1"/>
          <p:nvPr/>
        </p:nvSpPr>
        <p:spPr>
          <a:xfrm>
            <a:off x="4371579" y="4650679"/>
            <a:ext cx="4572000" cy="114390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C0C0C"/>
                </a:solidFill>
                <a:latin typeface="Arial"/>
                <a:ea typeface="Arial"/>
                <a:cs typeface="Arial"/>
                <a:sym typeface="Arial"/>
              </a:rPr>
              <a:t>Voorstel €0,50 per kind/kwartaal toename</a:t>
            </a:r>
            <a:endParaRPr b="0" i="0" sz="2000" u="none" cap="none" strike="noStrike">
              <a:solidFill>
                <a:srgbClr val="0C0C0C"/>
              </a:solidFill>
              <a:latin typeface="Arial"/>
              <a:ea typeface="Arial"/>
              <a:cs typeface="Arial"/>
              <a:sym typeface="Arial"/>
            </a:endParaRPr>
          </a:p>
          <a:p>
            <a:pPr indent="0" lvl="0" marL="0" marR="0" rtl="0" algn="l">
              <a:lnSpc>
                <a:spcPct val="100000"/>
              </a:lnSpc>
              <a:spcBef>
                <a:spcPts val="1000"/>
              </a:spcBef>
              <a:spcAft>
                <a:spcPts val="0"/>
              </a:spcAft>
              <a:buClr>
                <a:srgbClr val="000000"/>
              </a:buClr>
              <a:buSzPts val="2000"/>
              <a:buFont typeface="Arial"/>
              <a:buNone/>
            </a:pPr>
            <a:r>
              <a:rPr b="0" i="0" lang="en-US" sz="2000" u="none" cap="none" strike="noStrike">
                <a:solidFill>
                  <a:srgbClr val="0C0C0C"/>
                </a:solidFill>
                <a:latin typeface="Arial"/>
                <a:ea typeface="Arial"/>
                <a:cs typeface="Arial"/>
                <a:sym typeface="Arial"/>
              </a:rPr>
              <a:t>€2 extra spelprogramma per kind/jaar</a:t>
            </a:r>
            <a:endParaRPr b="0" i="0" sz="2000" u="none" cap="none" strike="noStrike">
              <a:solidFill>
                <a:srgbClr val="0C0C0C"/>
              </a:solidFill>
              <a:latin typeface="Arial"/>
              <a:ea typeface="Arial"/>
              <a:cs typeface="Arial"/>
              <a:sym typeface="Arial"/>
            </a:endParaRPr>
          </a:p>
        </p:txBody>
      </p:sp>
      <p:sp>
        <p:nvSpPr>
          <p:cNvPr id="396" name="Google Shape;396;p22"/>
          <p:cNvSpPr txBox="1"/>
          <p:nvPr/>
        </p:nvSpPr>
        <p:spPr>
          <a:xfrm>
            <a:off x="6040346" y="5913610"/>
            <a:ext cx="1899107"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0C0C0C"/>
                </a:solidFill>
                <a:latin typeface="Arial"/>
                <a:ea typeface="Arial"/>
                <a:cs typeface="Arial"/>
                <a:sym typeface="Arial"/>
              </a:rPr>
              <a:t>Akkoord?</a:t>
            </a:r>
            <a:endParaRPr b="1" i="0" sz="2400" u="none" cap="none" strike="noStrike">
              <a:solidFill>
                <a:schemeClr val="dk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00" name="Shape 400"/>
        <p:cNvGrpSpPr/>
        <p:nvPr/>
      </p:nvGrpSpPr>
      <p:grpSpPr>
        <a:xfrm>
          <a:off x="0" y="0"/>
          <a:ext cx="0" cy="0"/>
          <a:chOff x="0" y="0"/>
          <a:chExt cx="0" cy="0"/>
        </a:xfrm>
      </p:grpSpPr>
      <p:sp>
        <p:nvSpPr>
          <p:cNvPr id="401" name="Google Shape;401;p23"/>
          <p:cNvSpPr/>
          <p:nvPr/>
        </p:nvSpPr>
        <p:spPr>
          <a:xfrm>
            <a:off x="0" y="0"/>
            <a:ext cx="9141714"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02" name="Google Shape;402;p23"/>
          <p:cNvSpPr/>
          <p:nvPr/>
        </p:nvSpPr>
        <p:spPr>
          <a:xfrm>
            <a:off x="4840748" y="1756600"/>
            <a:ext cx="810244" cy="4736395"/>
          </a:xfrm>
          <a:custGeom>
            <a:rect b="b" l="l" r="r" t="t"/>
            <a:pathLst>
              <a:path extrusionOk="0" h="2732" w="491">
                <a:moveTo>
                  <a:pt x="491" y="2247"/>
                </a:moveTo>
                <a:lnTo>
                  <a:pt x="0" y="2732"/>
                </a:lnTo>
                <a:lnTo>
                  <a:pt x="0" y="486"/>
                </a:lnTo>
                <a:lnTo>
                  <a:pt x="491" y="0"/>
                </a:lnTo>
                <a:lnTo>
                  <a:pt x="491" y="2247"/>
                </a:lnTo>
                <a:close/>
              </a:path>
            </a:pathLst>
          </a:custGeom>
          <a:solidFill>
            <a:srgbClr val="1F386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03" name="Google Shape;403;p23"/>
          <p:cNvSpPr/>
          <p:nvPr/>
        </p:nvSpPr>
        <p:spPr>
          <a:xfrm>
            <a:off x="5135175" y="1357766"/>
            <a:ext cx="515816" cy="4303125"/>
          </a:xfrm>
          <a:custGeom>
            <a:rect b="b" l="l" r="r" t="t"/>
            <a:pathLst>
              <a:path extrusionOk="0" h="2447" w="414">
                <a:moveTo>
                  <a:pt x="414" y="2447"/>
                </a:moveTo>
                <a:lnTo>
                  <a:pt x="0" y="2247"/>
                </a:lnTo>
                <a:lnTo>
                  <a:pt x="0" y="0"/>
                </a:lnTo>
                <a:lnTo>
                  <a:pt x="414" y="200"/>
                </a:lnTo>
                <a:lnTo>
                  <a:pt x="414" y="2447"/>
                </a:lnTo>
                <a:close/>
              </a:path>
            </a:pathLst>
          </a:custGeom>
          <a:solidFill>
            <a:srgbClr val="2F549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04" name="Google Shape;404;p23"/>
          <p:cNvSpPr/>
          <p:nvPr/>
        </p:nvSpPr>
        <p:spPr>
          <a:xfrm>
            <a:off x="5136684" y="1135060"/>
            <a:ext cx="307028" cy="4169215"/>
          </a:xfrm>
          <a:custGeom>
            <a:rect b="b" l="l" r="r" t="t"/>
            <a:pathLst>
              <a:path extrusionOk="0" h="2358" w="209">
                <a:moveTo>
                  <a:pt x="209" y="2246"/>
                </a:moveTo>
                <a:lnTo>
                  <a:pt x="0" y="2358"/>
                </a:lnTo>
                <a:lnTo>
                  <a:pt x="0" y="111"/>
                </a:lnTo>
                <a:lnTo>
                  <a:pt x="209" y="0"/>
                </a:lnTo>
                <a:lnTo>
                  <a:pt x="209" y="2246"/>
                </a:lnTo>
                <a:close/>
              </a:path>
            </a:pathLst>
          </a:custGeom>
          <a:solidFill>
            <a:srgbClr val="1F386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05" name="Google Shape;405;p23"/>
          <p:cNvSpPr/>
          <p:nvPr/>
        </p:nvSpPr>
        <p:spPr>
          <a:xfrm>
            <a:off x="586268" y="1124043"/>
            <a:ext cx="4857925" cy="3978121"/>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06" name="Google Shape;406;p23"/>
          <p:cNvSpPr txBox="1"/>
          <p:nvPr>
            <p:ph type="title"/>
          </p:nvPr>
        </p:nvSpPr>
        <p:spPr>
          <a:xfrm>
            <a:off x="1028699" y="1445775"/>
            <a:ext cx="4039043" cy="334243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4000"/>
              <a:buFont typeface="Arial"/>
              <a:buNone/>
            </a:pPr>
            <a:r>
              <a:rPr b="1" lang="en-US" sz="4000">
                <a:solidFill>
                  <a:srgbClr val="FFFFFF"/>
                </a:solidFill>
                <a:latin typeface="Arial"/>
                <a:ea typeface="Arial"/>
                <a:cs typeface="Arial"/>
                <a:sym typeface="Arial"/>
              </a:rPr>
              <a:t>Gezocht</a:t>
            </a:r>
            <a:endParaRPr b="1" sz="4700">
              <a:solidFill>
                <a:srgbClr val="FFFFFF"/>
              </a:solidFill>
              <a:latin typeface="Calibri"/>
              <a:ea typeface="Calibri"/>
              <a:cs typeface="Calibri"/>
              <a:sym typeface="Calibri"/>
            </a:endParaRPr>
          </a:p>
        </p:txBody>
      </p:sp>
      <p:sp>
        <p:nvSpPr>
          <p:cNvPr id="407" name="Google Shape;407;p23"/>
          <p:cNvSpPr txBox="1"/>
          <p:nvPr>
            <p:ph idx="1" type="body"/>
          </p:nvPr>
        </p:nvSpPr>
        <p:spPr>
          <a:xfrm>
            <a:off x="5945418" y="1692674"/>
            <a:ext cx="3093074" cy="3472651"/>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sz="2400">
                <a:solidFill>
                  <a:schemeClr val="dk1"/>
                </a:solidFill>
              </a:rPr>
              <a:t>Kascontrole 2023</a:t>
            </a:r>
            <a:endParaRPr sz="2400">
              <a:solidFill>
                <a:schemeClr val="dk1"/>
              </a:solidFill>
            </a:endParaRPr>
          </a:p>
          <a:p>
            <a:pPr indent="0" lvl="0" marL="0" rtl="0" algn="l">
              <a:lnSpc>
                <a:spcPct val="90000"/>
              </a:lnSpc>
              <a:spcBef>
                <a:spcPts val="0"/>
              </a:spcBef>
              <a:spcAft>
                <a:spcPts val="0"/>
              </a:spcAft>
              <a:buClr>
                <a:schemeClr val="dk1"/>
              </a:buClr>
              <a:buSzPts val="2400"/>
              <a:buNone/>
            </a:pPr>
            <a:r>
              <a:rPr lang="en-US" sz="2400">
                <a:solidFill>
                  <a:schemeClr val="dk1"/>
                </a:solidFill>
              </a:rPr>
              <a:t>projectleiders </a:t>
            </a:r>
            <a:endParaRPr sz="2400">
              <a:solidFill>
                <a:schemeClr val="dk1"/>
              </a:solidFill>
            </a:endParaRPr>
          </a:p>
          <a:p>
            <a:pPr indent="0" lvl="0" marL="0" rtl="0" algn="l">
              <a:lnSpc>
                <a:spcPct val="90000"/>
              </a:lnSpc>
              <a:spcBef>
                <a:spcPts val="0"/>
              </a:spcBef>
              <a:spcAft>
                <a:spcPts val="0"/>
              </a:spcAft>
              <a:buClr>
                <a:schemeClr val="dk1"/>
              </a:buClr>
              <a:buSzPts val="2400"/>
              <a:buNone/>
            </a:pPr>
            <a:r>
              <a:t/>
            </a:r>
            <a:endParaRPr sz="2400">
              <a:solidFill>
                <a:schemeClr val="dk1"/>
              </a:solidFill>
            </a:endParaRPr>
          </a:p>
          <a:p>
            <a:pPr indent="0" lvl="0" marL="0" rtl="0" algn="l">
              <a:lnSpc>
                <a:spcPct val="90000"/>
              </a:lnSpc>
              <a:spcBef>
                <a:spcPts val="1000"/>
              </a:spcBef>
              <a:spcAft>
                <a:spcPts val="0"/>
              </a:spcAft>
              <a:buClr>
                <a:schemeClr val="dk1"/>
              </a:buClr>
              <a:buSzPts val="2400"/>
              <a:buNone/>
            </a:pPr>
            <a:r>
              <a:t/>
            </a:r>
            <a:endParaRPr/>
          </a:p>
          <a:p>
            <a:pPr indent="0" lvl="0" marL="0" rtl="0" algn="l">
              <a:lnSpc>
                <a:spcPct val="90000"/>
              </a:lnSpc>
              <a:spcBef>
                <a:spcPts val="1000"/>
              </a:spcBef>
              <a:spcAft>
                <a:spcPts val="0"/>
              </a:spcAft>
              <a:buClr>
                <a:srgbClr val="888888"/>
              </a:buClr>
              <a:buSzPts val="2400"/>
              <a:buNone/>
            </a:pPr>
            <a:r>
              <a:t/>
            </a:r>
            <a:endParaRPr sz="2400">
              <a:solidFill>
                <a:schemeClr val="dk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11" name="Shape 411"/>
        <p:cNvGrpSpPr/>
        <p:nvPr/>
      </p:nvGrpSpPr>
      <p:grpSpPr>
        <a:xfrm>
          <a:off x="0" y="0"/>
          <a:ext cx="0" cy="0"/>
          <a:chOff x="0" y="0"/>
          <a:chExt cx="0" cy="0"/>
        </a:xfrm>
      </p:grpSpPr>
      <p:sp>
        <p:nvSpPr>
          <p:cNvPr id="412" name="Google Shape;412;p24"/>
          <p:cNvSpPr/>
          <p:nvPr/>
        </p:nvSpPr>
        <p:spPr>
          <a:xfrm>
            <a:off x="0" y="0"/>
            <a:ext cx="9141714"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13" name="Google Shape;413;p24"/>
          <p:cNvSpPr/>
          <p:nvPr/>
        </p:nvSpPr>
        <p:spPr>
          <a:xfrm>
            <a:off x="3363201" y="1756600"/>
            <a:ext cx="810244" cy="4736395"/>
          </a:xfrm>
          <a:custGeom>
            <a:rect b="b" l="l" r="r" t="t"/>
            <a:pathLst>
              <a:path extrusionOk="0" h="2732" w="491">
                <a:moveTo>
                  <a:pt x="491" y="2247"/>
                </a:moveTo>
                <a:lnTo>
                  <a:pt x="0" y="2732"/>
                </a:lnTo>
                <a:lnTo>
                  <a:pt x="0" y="486"/>
                </a:lnTo>
                <a:lnTo>
                  <a:pt x="491" y="0"/>
                </a:lnTo>
                <a:lnTo>
                  <a:pt x="491" y="2247"/>
                </a:lnTo>
                <a:close/>
              </a:path>
            </a:pathLst>
          </a:custGeom>
          <a:solidFill>
            <a:srgbClr val="1F386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14" name="Google Shape;414;p24"/>
          <p:cNvSpPr/>
          <p:nvPr/>
        </p:nvSpPr>
        <p:spPr>
          <a:xfrm>
            <a:off x="3657629" y="1357766"/>
            <a:ext cx="515815" cy="4303125"/>
          </a:xfrm>
          <a:custGeom>
            <a:rect b="b" l="l" r="r" t="t"/>
            <a:pathLst>
              <a:path extrusionOk="0" h="2447" w="414">
                <a:moveTo>
                  <a:pt x="414" y="2447"/>
                </a:moveTo>
                <a:lnTo>
                  <a:pt x="0" y="2247"/>
                </a:lnTo>
                <a:lnTo>
                  <a:pt x="0" y="0"/>
                </a:lnTo>
                <a:lnTo>
                  <a:pt x="414" y="200"/>
                </a:lnTo>
                <a:lnTo>
                  <a:pt x="414" y="2447"/>
                </a:lnTo>
                <a:close/>
              </a:path>
            </a:pathLst>
          </a:custGeom>
          <a:solidFill>
            <a:srgbClr val="2F549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15" name="Google Shape;415;p24"/>
          <p:cNvSpPr/>
          <p:nvPr/>
        </p:nvSpPr>
        <p:spPr>
          <a:xfrm>
            <a:off x="3659137" y="1135060"/>
            <a:ext cx="307028" cy="4169215"/>
          </a:xfrm>
          <a:custGeom>
            <a:rect b="b" l="l" r="r" t="t"/>
            <a:pathLst>
              <a:path extrusionOk="0" h="2358" w="209">
                <a:moveTo>
                  <a:pt x="209" y="2246"/>
                </a:moveTo>
                <a:lnTo>
                  <a:pt x="0" y="2358"/>
                </a:lnTo>
                <a:lnTo>
                  <a:pt x="0" y="111"/>
                </a:lnTo>
                <a:lnTo>
                  <a:pt x="209" y="0"/>
                </a:lnTo>
                <a:lnTo>
                  <a:pt x="209" y="2246"/>
                </a:lnTo>
                <a:close/>
              </a:path>
            </a:pathLst>
          </a:custGeom>
          <a:solidFill>
            <a:srgbClr val="1F386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16" name="Google Shape;416;p24"/>
          <p:cNvSpPr/>
          <p:nvPr/>
        </p:nvSpPr>
        <p:spPr>
          <a:xfrm>
            <a:off x="0" y="1124043"/>
            <a:ext cx="3966646" cy="3978121"/>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17" name="Google Shape;417;p24"/>
          <p:cNvSpPr txBox="1"/>
          <p:nvPr>
            <p:ph type="title"/>
          </p:nvPr>
        </p:nvSpPr>
        <p:spPr>
          <a:xfrm>
            <a:off x="596506" y="1357766"/>
            <a:ext cx="3241653" cy="354133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4000"/>
              <a:buFont typeface="Arial"/>
              <a:buNone/>
            </a:pPr>
            <a:r>
              <a:rPr b="1" lang="en-US" sz="4000">
                <a:solidFill>
                  <a:srgbClr val="FFFFFF"/>
                </a:solidFill>
                <a:latin typeface="Arial"/>
                <a:ea typeface="Arial"/>
                <a:cs typeface="Arial"/>
                <a:sym typeface="Arial"/>
              </a:rPr>
              <a:t>Inzet ouders</a:t>
            </a:r>
            <a:endParaRPr b="1" sz="4000">
              <a:solidFill>
                <a:srgbClr val="FFFFFF"/>
              </a:solidFill>
              <a:latin typeface="Arial"/>
              <a:ea typeface="Arial"/>
              <a:cs typeface="Arial"/>
              <a:sym typeface="Arial"/>
            </a:endParaRPr>
          </a:p>
        </p:txBody>
      </p:sp>
      <p:sp>
        <p:nvSpPr>
          <p:cNvPr id="418" name="Google Shape;418;p24"/>
          <p:cNvSpPr txBox="1"/>
          <p:nvPr>
            <p:ph idx="1" type="body"/>
          </p:nvPr>
        </p:nvSpPr>
        <p:spPr>
          <a:xfrm>
            <a:off x="673390" y="5197757"/>
            <a:ext cx="2619865" cy="128034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000"/>
              <a:buNone/>
            </a:pPr>
            <a:r>
              <a:rPr lang="en-US" sz="2000">
                <a:solidFill>
                  <a:schemeClr val="dk1"/>
                </a:solidFill>
                <a:latin typeface="Arial"/>
                <a:ea typeface="Arial"/>
                <a:cs typeface="Arial"/>
                <a:sym typeface="Arial"/>
              </a:rPr>
              <a:t>Uw hulp = Nodig!</a:t>
            </a:r>
            <a:endParaRPr/>
          </a:p>
        </p:txBody>
      </p:sp>
      <p:sp>
        <p:nvSpPr>
          <p:cNvPr id="419" name="Google Shape;419;p24"/>
          <p:cNvSpPr txBox="1"/>
          <p:nvPr/>
        </p:nvSpPr>
        <p:spPr>
          <a:xfrm>
            <a:off x="4709982" y="1200188"/>
            <a:ext cx="3774595" cy="2228812"/>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20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750"/>
              </a:spcBef>
              <a:spcAft>
                <a:spcPts val="0"/>
              </a:spcAft>
              <a:buClr>
                <a:schemeClr val="dk1"/>
              </a:buClr>
              <a:buSzPts val="2000"/>
              <a:buFont typeface="Arial"/>
              <a:buNone/>
            </a:pPr>
            <a:r>
              <a:rPr b="0" i="0" lang="en-US" sz="2000" u="none" cap="none" strike="noStrike">
                <a:solidFill>
                  <a:schemeClr val="dk1"/>
                </a:solidFill>
                <a:latin typeface="Arial"/>
                <a:ea typeface="Arial"/>
                <a:cs typeface="Arial"/>
                <a:sym typeface="Arial"/>
              </a:rPr>
              <a:t>Onderhoud blokhut</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750"/>
              </a:spcBef>
              <a:spcAft>
                <a:spcPts val="0"/>
              </a:spcAft>
              <a:buClr>
                <a:schemeClr val="dk1"/>
              </a:buClr>
              <a:buSzPts val="2000"/>
              <a:buFont typeface="Arial"/>
              <a:buNone/>
            </a:pPr>
            <a:r>
              <a:rPr b="0" i="0" lang="en-US" sz="2000" u="none" cap="none" strike="noStrike">
                <a:solidFill>
                  <a:schemeClr val="dk1"/>
                </a:solidFill>
                <a:latin typeface="Arial"/>
                <a:ea typeface="Arial"/>
                <a:cs typeface="Arial"/>
                <a:sym typeface="Arial"/>
              </a:rPr>
              <a:t>Schoonmaak</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750"/>
              </a:spcBef>
              <a:spcAft>
                <a:spcPts val="0"/>
              </a:spcAft>
              <a:buClr>
                <a:schemeClr val="dk1"/>
              </a:buClr>
              <a:buSzPts val="2000"/>
              <a:buFont typeface="Arial"/>
              <a:buNone/>
            </a:pPr>
            <a:r>
              <a:rPr b="0" i="0" lang="en-US" sz="2000" u="none" cap="none" strike="noStrike">
                <a:solidFill>
                  <a:schemeClr val="dk1"/>
                </a:solidFill>
                <a:latin typeface="Arial"/>
                <a:ea typeface="Arial"/>
                <a:cs typeface="Arial"/>
                <a:sym typeface="Arial"/>
              </a:rPr>
              <a:t>Rijden</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750"/>
              </a:spcBef>
              <a:spcAft>
                <a:spcPts val="0"/>
              </a:spcAft>
              <a:buClr>
                <a:schemeClr val="dk1"/>
              </a:buClr>
              <a:buSzPts val="2000"/>
              <a:buFont typeface="Arial"/>
              <a:buNone/>
            </a:pPr>
            <a:r>
              <a:rPr b="0" i="0" lang="en-US" sz="2000" u="none" cap="none" strike="noStrike">
                <a:solidFill>
                  <a:schemeClr val="dk1"/>
                </a:solidFill>
                <a:latin typeface="Arial"/>
                <a:ea typeface="Arial"/>
                <a:cs typeface="Arial"/>
                <a:sym typeface="Arial"/>
              </a:rPr>
              <a:t>Onderhoud terrein</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750"/>
              </a:spcBef>
              <a:spcAft>
                <a:spcPts val="0"/>
              </a:spcAft>
              <a:buClr>
                <a:schemeClr val="dk1"/>
              </a:buClr>
              <a:buSzPts val="2000"/>
              <a:buFont typeface="Arial"/>
              <a:buNone/>
            </a:pPr>
            <a:r>
              <a:rPr b="0" i="0" lang="en-US" sz="2000" u="none" cap="none" strike="noStrike">
                <a:solidFill>
                  <a:schemeClr val="dk1"/>
                </a:solidFill>
                <a:latin typeface="Arial"/>
                <a:ea typeface="Arial"/>
                <a:cs typeface="Arial"/>
                <a:sym typeface="Arial"/>
              </a:rPr>
              <a:t>Overige….</a:t>
            </a:r>
            <a:endParaRPr b="0" i="0" sz="1400" u="none" cap="none" strike="noStrike">
              <a:solidFill>
                <a:srgbClr val="000000"/>
              </a:solidFill>
              <a:latin typeface="Arial"/>
              <a:ea typeface="Arial"/>
              <a:cs typeface="Arial"/>
              <a:sym typeface="Arial"/>
            </a:endParaRPr>
          </a:p>
        </p:txBody>
      </p:sp>
      <p:pic>
        <p:nvPicPr>
          <p:cNvPr id="420" name="Google Shape;420;p24"/>
          <p:cNvPicPr preferRelativeResize="0"/>
          <p:nvPr/>
        </p:nvPicPr>
        <p:blipFill rotWithShape="1">
          <a:blip r:embed="rId3">
            <a:alphaModFix/>
          </a:blip>
          <a:srcRect b="0" l="0" r="0" t="0"/>
          <a:stretch/>
        </p:blipFill>
        <p:spPr>
          <a:xfrm>
            <a:off x="6256861" y="3890824"/>
            <a:ext cx="2736881" cy="282690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24" name="Shape 424"/>
        <p:cNvGrpSpPr/>
        <p:nvPr/>
      </p:nvGrpSpPr>
      <p:grpSpPr>
        <a:xfrm>
          <a:off x="0" y="0"/>
          <a:ext cx="0" cy="0"/>
          <a:chOff x="0" y="0"/>
          <a:chExt cx="0" cy="0"/>
        </a:xfrm>
      </p:grpSpPr>
      <p:sp>
        <p:nvSpPr>
          <p:cNvPr id="425" name="Google Shape;425;p26"/>
          <p:cNvSpPr/>
          <p:nvPr/>
        </p:nvSpPr>
        <p:spPr>
          <a:xfrm>
            <a:off x="0" y="0"/>
            <a:ext cx="9141714"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26" name="Google Shape;426;p26"/>
          <p:cNvSpPr/>
          <p:nvPr/>
        </p:nvSpPr>
        <p:spPr>
          <a:xfrm>
            <a:off x="3363201" y="1756600"/>
            <a:ext cx="810244" cy="4736395"/>
          </a:xfrm>
          <a:custGeom>
            <a:rect b="b" l="l" r="r" t="t"/>
            <a:pathLst>
              <a:path extrusionOk="0" h="2732" w="491">
                <a:moveTo>
                  <a:pt x="491" y="2247"/>
                </a:moveTo>
                <a:lnTo>
                  <a:pt x="0" y="2732"/>
                </a:lnTo>
                <a:lnTo>
                  <a:pt x="0" y="486"/>
                </a:lnTo>
                <a:lnTo>
                  <a:pt x="491" y="0"/>
                </a:lnTo>
                <a:lnTo>
                  <a:pt x="491" y="2247"/>
                </a:lnTo>
                <a:close/>
              </a:path>
            </a:pathLst>
          </a:custGeom>
          <a:solidFill>
            <a:srgbClr val="1F386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27" name="Google Shape;427;p26"/>
          <p:cNvSpPr/>
          <p:nvPr/>
        </p:nvSpPr>
        <p:spPr>
          <a:xfrm>
            <a:off x="3657629" y="1357766"/>
            <a:ext cx="515815" cy="4303125"/>
          </a:xfrm>
          <a:custGeom>
            <a:rect b="b" l="l" r="r" t="t"/>
            <a:pathLst>
              <a:path extrusionOk="0" h="2447" w="414">
                <a:moveTo>
                  <a:pt x="414" y="2447"/>
                </a:moveTo>
                <a:lnTo>
                  <a:pt x="0" y="2247"/>
                </a:lnTo>
                <a:lnTo>
                  <a:pt x="0" y="0"/>
                </a:lnTo>
                <a:lnTo>
                  <a:pt x="414" y="200"/>
                </a:lnTo>
                <a:lnTo>
                  <a:pt x="414" y="2447"/>
                </a:lnTo>
                <a:close/>
              </a:path>
            </a:pathLst>
          </a:custGeom>
          <a:solidFill>
            <a:srgbClr val="2F549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28" name="Google Shape;428;p26"/>
          <p:cNvSpPr/>
          <p:nvPr/>
        </p:nvSpPr>
        <p:spPr>
          <a:xfrm>
            <a:off x="3659137" y="1135060"/>
            <a:ext cx="307028" cy="4169215"/>
          </a:xfrm>
          <a:custGeom>
            <a:rect b="b" l="l" r="r" t="t"/>
            <a:pathLst>
              <a:path extrusionOk="0" h="2358" w="209">
                <a:moveTo>
                  <a:pt x="209" y="2246"/>
                </a:moveTo>
                <a:lnTo>
                  <a:pt x="0" y="2358"/>
                </a:lnTo>
                <a:lnTo>
                  <a:pt x="0" y="111"/>
                </a:lnTo>
                <a:lnTo>
                  <a:pt x="209" y="0"/>
                </a:lnTo>
                <a:lnTo>
                  <a:pt x="209" y="2246"/>
                </a:lnTo>
                <a:close/>
              </a:path>
            </a:pathLst>
          </a:custGeom>
          <a:solidFill>
            <a:srgbClr val="1F386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29" name="Google Shape;429;p26"/>
          <p:cNvSpPr/>
          <p:nvPr/>
        </p:nvSpPr>
        <p:spPr>
          <a:xfrm>
            <a:off x="0" y="1124043"/>
            <a:ext cx="3966646" cy="3978121"/>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30" name="Google Shape;430;p26"/>
          <p:cNvSpPr txBox="1"/>
          <p:nvPr>
            <p:ph type="title"/>
          </p:nvPr>
        </p:nvSpPr>
        <p:spPr>
          <a:xfrm>
            <a:off x="281354" y="1357766"/>
            <a:ext cx="3556805" cy="354133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4000"/>
              <a:buFont typeface="Arial"/>
              <a:buNone/>
            </a:pPr>
            <a:r>
              <a:rPr b="1" lang="en-US" sz="4000">
                <a:solidFill>
                  <a:srgbClr val="FFFFFF"/>
                </a:solidFill>
                <a:latin typeface="Arial"/>
                <a:ea typeface="Arial"/>
                <a:cs typeface="Arial"/>
                <a:sym typeface="Arial"/>
              </a:rPr>
              <a:t>Schoonmaak blokhut</a:t>
            </a:r>
            <a:endParaRPr b="1" sz="4000">
              <a:solidFill>
                <a:srgbClr val="FFFFFF"/>
              </a:solidFill>
              <a:latin typeface="Arial"/>
              <a:ea typeface="Arial"/>
              <a:cs typeface="Arial"/>
              <a:sym typeface="Arial"/>
            </a:endParaRPr>
          </a:p>
        </p:txBody>
      </p:sp>
      <p:sp>
        <p:nvSpPr>
          <p:cNvPr id="431" name="Google Shape;431;p26"/>
          <p:cNvSpPr txBox="1"/>
          <p:nvPr>
            <p:ph idx="1" type="body"/>
          </p:nvPr>
        </p:nvSpPr>
        <p:spPr>
          <a:xfrm>
            <a:off x="4661723" y="2778369"/>
            <a:ext cx="3885771" cy="328762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C0C0C"/>
              </a:buClr>
              <a:buSzPts val="2400"/>
              <a:buNone/>
            </a:pPr>
            <a:r>
              <a:rPr lang="en-US" sz="2000">
                <a:solidFill>
                  <a:srgbClr val="0C0C0C"/>
                </a:solidFill>
                <a:latin typeface="Arial"/>
                <a:ea typeface="Arial"/>
                <a:cs typeface="Arial"/>
                <a:sym typeface="Arial"/>
              </a:rPr>
              <a:t>Di 22 en wo 23 November 2022</a:t>
            </a:r>
            <a:endParaRPr sz="2000">
              <a:solidFill>
                <a:srgbClr val="0C0C0C"/>
              </a:solidFill>
              <a:latin typeface="Arial"/>
              <a:ea typeface="Arial"/>
              <a:cs typeface="Arial"/>
              <a:sym typeface="Arial"/>
            </a:endParaRPr>
          </a:p>
          <a:p>
            <a:pPr indent="0" lvl="0" marL="0" rtl="0" algn="l">
              <a:lnSpc>
                <a:spcPct val="90000"/>
              </a:lnSpc>
              <a:spcBef>
                <a:spcPts val="1000"/>
              </a:spcBef>
              <a:spcAft>
                <a:spcPts val="0"/>
              </a:spcAft>
              <a:buClr>
                <a:srgbClr val="888888"/>
              </a:buClr>
              <a:buSzPts val="2400"/>
              <a:buNone/>
            </a:pPr>
            <a:r>
              <a:t/>
            </a:r>
            <a:endParaRPr sz="2000">
              <a:solidFill>
                <a:srgbClr val="0C0C0C"/>
              </a:solidFill>
              <a:latin typeface="Arial"/>
              <a:ea typeface="Arial"/>
              <a:cs typeface="Arial"/>
              <a:sym typeface="Arial"/>
            </a:endParaRPr>
          </a:p>
          <a:p>
            <a:pPr indent="0" lvl="0" marL="0" rtl="0" algn="l">
              <a:lnSpc>
                <a:spcPct val="90000"/>
              </a:lnSpc>
              <a:spcBef>
                <a:spcPts val="1000"/>
              </a:spcBef>
              <a:spcAft>
                <a:spcPts val="0"/>
              </a:spcAft>
              <a:buClr>
                <a:srgbClr val="0C0C0C"/>
              </a:buClr>
              <a:buSzPts val="2400"/>
              <a:buNone/>
            </a:pPr>
            <a:r>
              <a:rPr lang="en-US" sz="2000">
                <a:solidFill>
                  <a:srgbClr val="0C0C0C"/>
                </a:solidFill>
                <a:latin typeface="Arial"/>
                <a:ea typeface="Arial"/>
                <a:cs typeface="Arial"/>
                <a:sym typeface="Arial"/>
              </a:rPr>
              <a:t>Schoonmaakmiddelen en doekjes worden verzorgd;</a:t>
            </a:r>
            <a:endParaRPr/>
          </a:p>
          <a:p>
            <a:pPr indent="0" lvl="0" marL="0" rtl="0" algn="l">
              <a:lnSpc>
                <a:spcPct val="90000"/>
              </a:lnSpc>
              <a:spcBef>
                <a:spcPts val="1000"/>
              </a:spcBef>
              <a:spcAft>
                <a:spcPts val="0"/>
              </a:spcAft>
              <a:buClr>
                <a:srgbClr val="888888"/>
              </a:buClr>
              <a:buSzPts val="2400"/>
              <a:buNone/>
            </a:pPr>
            <a:r>
              <a:t/>
            </a:r>
            <a:endParaRPr sz="2000">
              <a:solidFill>
                <a:srgbClr val="0C0C0C"/>
              </a:solidFill>
              <a:latin typeface="Arial"/>
              <a:ea typeface="Arial"/>
              <a:cs typeface="Arial"/>
              <a:sym typeface="Arial"/>
            </a:endParaRPr>
          </a:p>
          <a:p>
            <a:pPr indent="0" lvl="0" marL="0" rtl="0" algn="l">
              <a:lnSpc>
                <a:spcPct val="90000"/>
              </a:lnSpc>
              <a:spcBef>
                <a:spcPts val="1000"/>
              </a:spcBef>
              <a:spcAft>
                <a:spcPts val="0"/>
              </a:spcAft>
              <a:buClr>
                <a:srgbClr val="0C0C0C"/>
              </a:buClr>
              <a:buSzPts val="2400"/>
              <a:buNone/>
            </a:pPr>
            <a:r>
              <a:rPr lang="en-US" sz="2000">
                <a:solidFill>
                  <a:srgbClr val="0C0C0C"/>
                </a:solidFill>
                <a:latin typeface="Arial"/>
                <a:ea typeface="Arial"/>
                <a:cs typeface="Arial"/>
                <a:sym typeface="Arial"/>
              </a:rPr>
              <a:t>Direct aanmelden </a:t>
            </a:r>
            <a:endParaRPr/>
          </a:p>
          <a:p>
            <a:pPr indent="0" lvl="0" marL="0" rtl="0" algn="l">
              <a:lnSpc>
                <a:spcPct val="90000"/>
              </a:lnSpc>
              <a:spcBef>
                <a:spcPts val="1000"/>
              </a:spcBef>
              <a:spcAft>
                <a:spcPts val="0"/>
              </a:spcAft>
              <a:buClr>
                <a:srgbClr val="0C0C0C"/>
              </a:buClr>
              <a:buSzPts val="2400"/>
              <a:buNone/>
            </a:pPr>
            <a:r>
              <a:rPr lang="en-US" sz="2000">
                <a:solidFill>
                  <a:srgbClr val="0C0C0C"/>
                </a:solidFill>
                <a:latin typeface="Arial"/>
                <a:ea typeface="Arial"/>
                <a:cs typeface="Arial"/>
                <a:sym typeface="Arial"/>
              </a:rPr>
              <a:t>of melden bij Imke en/of Vera</a:t>
            </a:r>
            <a:endParaRPr/>
          </a:p>
          <a:p>
            <a:pPr indent="0" lvl="0" marL="0" rtl="0" algn="l">
              <a:lnSpc>
                <a:spcPct val="90000"/>
              </a:lnSpc>
              <a:spcBef>
                <a:spcPts val="1000"/>
              </a:spcBef>
              <a:spcAft>
                <a:spcPts val="0"/>
              </a:spcAft>
              <a:buClr>
                <a:srgbClr val="888888"/>
              </a:buClr>
              <a:buSzPts val="2400"/>
              <a:buNone/>
            </a:pPr>
            <a:r>
              <a:t/>
            </a:r>
            <a:endParaRPr sz="2000">
              <a:solidFill>
                <a:srgbClr val="0C0C0C"/>
              </a:solidFill>
              <a:latin typeface="Arial"/>
              <a:ea typeface="Arial"/>
              <a:cs typeface="Arial"/>
              <a:sym typeface="Arial"/>
            </a:endParaRPr>
          </a:p>
        </p:txBody>
      </p:sp>
      <p:pic>
        <p:nvPicPr>
          <p:cNvPr id="432" name="Google Shape;432;p26"/>
          <p:cNvPicPr preferRelativeResize="0"/>
          <p:nvPr/>
        </p:nvPicPr>
        <p:blipFill rotWithShape="1">
          <a:blip r:embed="rId3">
            <a:alphaModFix/>
          </a:blip>
          <a:srcRect b="0" l="0" r="0" t="0"/>
          <a:stretch/>
        </p:blipFill>
        <p:spPr>
          <a:xfrm>
            <a:off x="4661723" y="319802"/>
            <a:ext cx="3973069" cy="207592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1" name="Shape 131"/>
        <p:cNvGrpSpPr/>
        <p:nvPr/>
      </p:nvGrpSpPr>
      <p:grpSpPr>
        <a:xfrm>
          <a:off x="0" y="0"/>
          <a:ext cx="0" cy="0"/>
          <a:chOff x="0" y="0"/>
          <a:chExt cx="0" cy="0"/>
        </a:xfrm>
      </p:grpSpPr>
      <p:sp>
        <p:nvSpPr>
          <p:cNvPr id="132" name="Google Shape;132;p3"/>
          <p:cNvSpPr/>
          <p:nvPr/>
        </p:nvSpPr>
        <p:spPr>
          <a:xfrm>
            <a:off x="0" y="0"/>
            <a:ext cx="9141714"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33" name="Google Shape;133;p3"/>
          <p:cNvSpPr/>
          <p:nvPr/>
        </p:nvSpPr>
        <p:spPr>
          <a:xfrm flipH="1">
            <a:off x="632016" y="1766812"/>
            <a:ext cx="616869" cy="4232692"/>
          </a:xfrm>
          <a:custGeom>
            <a:rect b="b" l="l" r="r" t="t"/>
            <a:pathLst>
              <a:path extrusionOk="0" h="2732" w="491">
                <a:moveTo>
                  <a:pt x="491" y="2247"/>
                </a:moveTo>
                <a:lnTo>
                  <a:pt x="0" y="2732"/>
                </a:lnTo>
                <a:lnTo>
                  <a:pt x="0" y="486"/>
                </a:lnTo>
                <a:lnTo>
                  <a:pt x="491" y="0"/>
                </a:lnTo>
                <a:lnTo>
                  <a:pt x="491" y="2247"/>
                </a:lnTo>
                <a:close/>
              </a:path>
            </a:pathLst>
          </a:custGeom>
          <a:solidFill>
            <a:srgbClr val="1F386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4" name="Google Shape;134;p3"/>
          <p:cNvSpPr/>
          <p:nvPr/>
        </p:nvSpPr>
        <p:spPr>
          <a:xfrm flipH="1">
            <a:off x="632016" y="1423780"/>
            <a:ext cx="515816" cy="3820236"/>
          </a:xfrm>
          <a:custGeom>
            <a:rect b="b" l="l" r="r" t="t"/>
            <a:pathLst>
              <a:path extrusionOk="0" h="2447" w="414">
                <a:moveTo>
                  <a:pt x="414" y="2447"/>
                </a:moveTo>
                <a:lnTo>
                  <a:pt x="0" y="2247"/>
                </a:lnTo>
                <a:lnTo>
                  <a:pt x="0" y="0"/>
                </a:lnTo>
                <a:lnTo>
                  <a:pt x="414" y="200"/>
                </a:lnTo>
                <a:lnTo>
                  <a:pt x="414" y="2447"/>
                </a:lnTo>
                <a:close/>
              </a:path>
            </a:pathLst>
          </a:custGeom>
          <a:solidFill>
            <a:srgbClr val="2F549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5" name="Google Shape;135;p3"/>
          <p:cNvSpPr/>
          <p:nvPr/>
        </p:nvSpPr>
        <p:spPr>
          <a:xfrm flipH="1">
            <a:off x="887432" y="1239381"/>
            <a:ext cx="260400" cy="3699705"/>
          </a:xfrm>
          <a:custGeom>
            <a:rect b="b" l="l" r="r" t="t"/>
            <a:pathLst>
              <a:path extrusionOk="0" h="2358" w="209">
                <a:moveTo>
                  <a:pt x="209" y="2246"/>
                </a:moveTo>
                <a:lnTo>
                  <a:pt x="0" y="2358"/>
                </a:lnTo>
                <a:lnTo>
                  <a:pt x="0" y="111"/>
                </a:lnTo>
                <a:lnTo>
                  <a:pt x="209" y="0"/>
                </a:lnTo>
                <a:lnTo>
                  <a:pt x="209" y="2246"/>
                </a:lnTo>
                <a:close/>
              </a:path>
            </a:pathLst>
          </a:custGeom>
          <a:solidFill>
            <a:srgbClr val="1F386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6" name="Google Shape;136;p3"/>
          <p:cNvSpPr/>
          <p:nvPr/>
        </p:nvSpPr>
        <p:spPr>
          <a:xfrm flipH="1">
            <a:off x="887431" y="1230651"/>
            <a:ext cx="7656494" cy="3531073"/>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7" name="Google Shape;137;p3"/>
          <p:cNvSpPr txBox="1"/>
          <p:nvPr>
            <p:ph type="title"/>
          </p:nvPr>
        </p:nvSpPr>
        <p:spPr>
          <a:xfrm>
            <a:off x="1403247" y="1239382"/>
            <a:ext cx="6927020" cy="3522342"/>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4000"/>
              <a:buFont typeface="Arial"/>
              <a:buNone/>
            </a:pPr>
            <a:r>
              <a:rPr b="1" lang="en-US" sz="4000">
                <a:solidFill>
                  <a:srgbClr val="FFFFFF"/>
                </a:solidFill>
                <a:latin typeface="Arial"/>
                <a:ea typeface="Arial"/>
                <a:cs typeface="Arial"/>
                <a:sym typeface="Arial"/>
              </a:rPr>
              <a:t>Agenda</a:t>
            </a:r>
            <a:br>
              <a:rPr b="1" lang="en-US" sz="4000">
                <a:solidFill>
                  <a:srgbClr val="FFFFFF"/>
                </a:solidFill>
                <a:latin typeface="Arial"/>
                <a:ea typeface="Arial"/>
                <a:cs typeface="Arial"/>
                <a:sym typeface="Arial"/>
              </a:rPr>
            </a:br>
            <a:br>
              <a:rPr b="1" lang="en-US" sz="1600">
                <a:solidFill>
                  <a:srgbClr val="FFFFFF"/>
                </a:solidFill>
                <a:latin typeface="Arial"/>
                <a:ea typeface="Arial"/>
                <a:cs typeface="Arial"/>
                <a:sym typeface="Arial"/>
              </a:rPr>
            </a:br>
            <a:r>
              <a:rPr b="1" lang="en-US" sz="1600">
                <a:solidFill>
                  <a:srgbClr val="FFFFFF"/>
                </a:solidFill>
                <a:latin typeface="Arial"/>
                <a:ea typeface="Arial"/>
                <a:cs typeface="Arial"/>
                <a:sym typeface="Arial"/>
              </a:rPr>
              <a:t>Scouting</a:t>
            </a:r>
            <a:br>
              <a:rPr b="1" lang="en-US" sz="1600">
                <a:solidFill>
                  <a:srgbClr val="FFFFFF"/>
                </a:solidFill>
                <a:latin typeface="Arial"/>
                <a:ea typeface="Arial"/>
                <a:cs typeface="Arial"/>
                <a:sym typeface="Arial"/>
              </a:rPr>
            </a:br>
            <a:r>
              <a:rPr b="1" lang="en-US" sz="1600">
                <a:solidFill>
                  <a:srgbClr val="FFFFFF"/>
                </a:solidFill>
                <a:latin typeface="Arial"/>
                <a:ea typeface="Arial"/>
                <a:cs typeface="Arial"/>
                <a:sym typeface="Arial"/>
              </a:rPr>
              <a:t>	- Uitdaging</a:t>
            </a:r>
            <a:br>
              <a:rPr b="1" lang="en-US" sz="1600">
                <a:solidFill>
                  <a:srgbClr val="FFFFFF"/>
                </a:solidFill>
                <a:latin typeface="Arial"/>
                <a:ea typeface="Arial"/>
                <a:cs typeface="Arial"/>
                <a:sym typeface="Arial"/>
              </a:rPr>
            </a:br>
            <a:r>
              <a:rPr b="1" lang="en-US" sz="1600">
                <a:solidFill>
                  <a:srgbClr val="FFFFFF"/>
                </a:solidFill>
                <a:latin typeface="Arial"/>
                <a:ea typeface="Arial"/>
                <a:cs typeface="Arial"/>
                <a:sym typeface="Arial"/>
              </a:rPr>
              <a:t>	- Speltakken </a:t>
            </a:r>
            <a:br>
              <a:rPr b="1" lang="en-US" sz="1600">
                <a:solidFill>
                  <a:srgbClr val="FFFFFF"/>
                </a:solidFill>
                <a:latin typeface="Arial"/>
                <a:ea typeface="Arial"/>
                <a:cs typeface="Arial"/>
                <a:sym typeface="Arial"/>
              </a:rPr>
            </a:br>
            <a:r>
              <a:rPr b="1" lang="en-US" sz="1600">
                <a:solidFill>
                  <a:srgbClr val="FFFFFF"/>
                </a:solidFill>
                <a:latin typeface="Arial"/>
                <a:ea typeface="Arial"/>
                <a:cs typeface="Arial"/>
                <a:sym typeface="Arial"/>
              </a:rPr>
              <a:t>Scouting MBG</a:t>
            </a:r>
            <a:br>
              <a:rPr b="1" lang="en-US" sz="1600">
                <a:solidFill>
                  <a:srgbClr val="FFFFFF"/>
                </a:solidFill>
                <a:latin typeface="Arial"/>
                <a:ea typeface="Arial"/>
                <a:cs typeface="Arial"/>
                <a:sym typeface="Arial"/>
              </a:rPr>
            </a:br>
            <a:r>
              <a:rPr b="1" lang="en-US" sz="1600">
                <a:solidFill>
                  <a:srgbClr val="FFFFFF"/>
                </a:solidFill>
                <a:latin typeface="Arial"/>
                <a:ea typeface="Arial"/>
                <a:cs typeface="Arial"/>
                <a:sym typeface="Arial"/>
              </a:rPr>
              <a:t>	- Kamp</a:t>
            </a:r>
            <a:br>
              <a:rPr b="1" lang="en-US" sz="1600">
                <a:solidFill>
                  <a:srgbClr val="FFFFFF"/>
                </a:solidFill>
                <a:latin typeface="Arial"/>
                <a:ea typeface="Arial"/>
                <a:cs typeface="Arial"/>
                <a:sym typeface="Arial"/>
              </a:rPr>
            </a:br>
            <a:r>
              <a:rPr b="1" lang="en-US" sz="1600">
                <a:solidFill>
                  <a:srgbClr val="FFFFFF"/>
                </a:solidFill>
                <a:latin typeface="Arial"/>
                <a:ea typeface="Arial"/>
                <a:cs typeface="Arial"/>
                <a:sym typeface="Arial"/>
              </a:rPr>
              <a:t>	- Scouting MBG</a:t>
            </a:r>
            <a:br>
              <a:rPr b="1" lang="en-US" sz="1600">
                <a:solidFill>
                  <a:srgbClr val="FFFFFF"/>
                </a:solidFill>
                <a:latin typeface="Arial"/>
                <a:ea typeface="Arial"/>
                <a:cs typeface="Arial"/>
                <a:sym typeface="Arial"/>
              </a:rPr>
            </a:br>
            <a:r>
              <a:rPr b="1" lang="en-US" sz="1600">
                <a:solidFill>
                  <a:srgbClr val="FFFFFF"/>
                </a:solidFill>
                <a:latin typeface="Arial"/>
                <a:ea typeface="Arial"/>
                <a:cs typeface="Arial"/>
                <a:sym typeface="Arial"/>
              </a:rPr>
              <a:t>	- Vrijwilligers</a:t>
            </a:r>
            <a:br>
              <a:rPr b="1" lang="en-US" sz="1600">
                <a:solidFill>
                  <a:srgbClr val="FFFFFF"/>
                </a:solidFill>
                <a:latin typeface="Arial"/>
                <a:ea typeface="Arial"/>
                <a:cs typeface="Arial"/>
                <a:sym typeface="Arial"/>
              </a:rPr>
            </a:br>
            <a:r>
              <a:rPr b="1" lang="en-US" sz="1600">
                <a:solidFill>
                  <a:srgbClr val="FFFFFF"/>
                </a:solidFill>
                <a:latin typeface="Arial"/>
                <a:ea typeface="Arial"/>
                <a:cs typeface="Arial"/>
                <a:sym typeface="Arial"/>
              </a:rPr>
              <a:t>Leidingindeling</a:t>
            </a:r>
            <a:br>
              <a:rPr b="1" lang="en-US" sz="1600">
                <a:solidFill>
                  <a:srgbClr val="FFFFFF"/>
                </a:solidFill>
                <a:latin typeface="Arial"/>
                <a:ea typeface="Arial"/>
                <a:cs typeface="Arial"/>
                <a:sym typeface="Arial"/>
              </a:rPr>
            </a:br>
            <a:r>
              <a:rPr b="1" lang="en-US" sz="1600">
                <a:solidFill>
                  <a:srgbClr val="FFFFFF"/>
                </a:solidFill>
                <a:latin typeface="Arial"/>
                <a:ea typeface="Arial"/>
                <a:cs typeface="Arial"/>
                <a:sym typeface="Arial"/>
              </a:rPr>
              <a:t>Financiën</a:t>
            </a:r>
            <a:br>
              <a:rPr b="1" lang="en-US" sz="1600">
                <a:solidFill>
                  <a:srgbClr val="FFFFFF"/>
                </a:solidFill>
                <a:latin typeface="Arial"/>
                <a:ea typeface="Arial"/>
                <a:cs typeface="Arial"/>
                <a:sym typeface="Arial"/>
              </a:rPr>
            </a:br>
            <a:r>
              <a:rPr b="1" lang="en-US" sz="1600">
                <a:solidFill>
                  <a:srgbClr val="FFFFFF"/>
                </a:solidFill>
                <a:latin typeface="Arial"/>
                <a:ea typeface="Arial"/>
                <a:cs typeface="Arial"/>
                <a:sym typeface="Arial"/>
              </a:rPr>
              <a:t>Seizoenindeling</a:t>
            </a:r>
            <a:br>
              <a:rPr b="1" lang="en-US" sz="1600">
                <a:solidFill>
                  <a:srgbClr val="FFFFFF"/>
                </a:solidFill>
                <a:latin typeface="Arial"/>
                <a:ea typeface="Arial"/>
                <a:cs typeface="Arial"/>
                <a:sym typeface="Arial"/>
              </a:rPr>
            </a:br>
            <a:r>
              <a:rPr b="1" lang="en-US" sz="1600">
                <a:solidFill>
                  <a:srgbClr val="FFFFFF"/>
                </a:solidFill>
                <a:latin typeface="Arial"/>
                <a:ea typeface="Arial"/>
                <a:cs typeface="Arial"/>
                <a:sym typeface="Arial"/>
              </a:rPr>
              <a:t>Afronding</a:t>
            </a:r>
            <a:endParaRPr b="1" sz="1600">
              <a:solidFill>
                <a:srgbClr val="FFFFFF"/>
              </a:solidFill>
              <a:latin typeface="Arial"/>
              <a:ea typeface="Arial"/>
              <a:cs typeface="Arial"/>
              <a:sym typeface="Arial"/>
            </a:endParaRPr>
          </a:p>
        </p:txBody>
      </p:sp>
      <p:sp>
        <p:nvSpPr>
          <p:cNvPr id="138" name="Google Shape;138;p3"/>
          <p:cNvSpPr txBox="1"/>
          <p:nvPr>
            <p:ph idx="1" type="body"/>
          </p:nvPr>
        </p:nvSpPr>
        <p:spPr>
          <a:xfrm>
            <a:off x="1403247" y="4939086"/>
            <a:ext cx="6752266" cy="107655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888888"/>
              </a:buClr>
              <a:buSzPts val="2000"/>
              <a:buNone/>
            </a:pPr>
            <a:r>
              <a:t/>
            </a:r>
            <a:endParaRPr sz="2000">
              <a:solidFill>
                <a:schemeClr val="dk1"/>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36" name="Shape 436"/>
        <p:cNvGrpSpPr/>
        <p:nvPr/>
      </p:nvGrpSpPr>
      <p:grpSpPr>
        <a:xfrm>
          <a:off x="0" y="0"/>
          <a:ext cx="0" cy="0"/>
          <a:chOff x="0" y="0"/>
          <a:chExt cx="0" cy="0"/>
        </a:xfrm>
      </p:grpSpPr>
      <p:sp>
        <p:nvSpPr>
          <p:cNvPr id="437" name="Google Shape;437;p27"/>
          <p:cNvSpPr/>
          <p:nvPr/>
        </p:nvSpPr>
        <p:spPr>
          <a:xfrm>
            <a:off x="0" y="0"/>
            <a:ext cx="9141714"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38" name="Google Shape;438;p27"/>
          <p:cNvSpPr/>
          <p:nvPr/>
        </p:nvSpPr>
        <p:spPr>
          <a:xfrm>
            <a:off x="3363201" y="1756600"/>
            <a:ext cx="810244" cy="4736395"/>
          </a:xfrm>
          <a:custGeom>
            <a:rect b="b" l="l" r="r" t="t"/>
            <a:pathLst>
              <a:path extrusionOk="0" h="2732" w="491">
                <a:moveTo>
                  <a:pt x="491" y="2247"/>
                </a:moveTo>
                <a:lnTo>
                  <a:pt x="0" y="2732"/>
                </a:lnTo>
                <a:lnTo>
                  <a:pt x="0" y="486"/>
                </a:lnTo>
                <a:lnTo>
                  <a:pt x="491" y="0"/>
                </a:lnTo>
                <a:lnTo>
                  <a:pt x="491" y="2247"/>
                </a:lnTo>
                <a:close/>
              </a:path>
            </a:pathLst>
          </a:custGeom>
          <a:solidFill>
            <a:srgbClr val="1F386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39" name="Google Shape;439;p27"/>
          <p:cNvSpPr/>
          <p:nvPr/>
        </p:nvSpPr>
        <p:spPr>
          <a:xfrm>
            <a:off x="3657629" y="1357766"/>
            <a:ext cx="515815" cy="4303125"/>
          </a:xfrm>
          <a:custGeom>
            <a:rect b="b" l="l" r="r" t="t"/>
            <a:pathLst>
              <a:path extrusionOk="0" h="2447" w="414">
                <a:moveTo>
                  <a:pt x="414" y="2447"/>
                </a:moveTo>
                <a:lnTo>
                  <a:pt x="0" y="2247"/>
                </a:lnTo>
                <a:lnTo>
                  <a:pt x="0" y="0"/>
                </a:lnTo>
                <a:lnTo>
                  <a:pt x="414" y="200"/>
                </a:lnTo>
                <a:lnTo>
                  <a:pt x="414" y="2447"/>
                </a:lnTo>
                <a:close/>
              </a:path>
            </a:pathLst>
          </a:custGeom>
          <a:solidFill>
            <a:srgbClr val="2F549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40" name="Google Shape;440;p27"/>
          <p:cNvSpPr/>
          <p:nvPr/>
        </p:nvSpPr>
        <p:spPr>
          <a:xfrm>
            <a:off x="3659137" y="1135060"/>
            <a:ext cx="307028" cy="4169215"/>
          </a:xfrm>
          <a:custGeom>
            <a:rect b="b" l="l" r="r" t="t"/>
            <a:pathLst>
              <a:path extrusionOk="0" h="2358" w="209">
                <a:moveTo>
                  <a:pt x="209" y="2246"/>
                </a:moveTo>
                <a:lnTo>
                  <a:pt x="0" y="2358"/>
                </a:lnTo>
                <a:lnTo>
                  <a:pt x="0" y="111"/>
                </a:lnTo>
                <a:lnTo>
                  <a:pt x="209" y="0"/>
                </a:lnTo>
                <a:lnTo>
                  <a:pt x="209" y="2246"/>
                </a:lnTo>
                <a:close/>
              </a:path>
            </a:pathLst>
          </a:custGeom>
          <a:solidFill>
            <a:srgbClr val="1F386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41" name="Google Shape;441;p27"/>
          <p:cNvSpPr/>
          <p:nvPr/>
        </p:nvSpPr>
        <p:spPr>
          <a:xfrm>
            <a:off x="0" y="1124043"/>
            <a:ext cx="3966646" cy="3978121"/>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42" name="Google Shape;442;p27"/>
          <p:cNvSpPr txBox="1"/>
          <p:nvPr>
            <p:ph type="title"/>
          </p:nvPr>
        </p:nvSpPr>
        <p:spPr>
          <a:xfrm>
            <a:off x="596506" y="1357766"/>
            <a:ext cx="3241653" cy="354133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4000"/>
              <a:buFont typeface="Arial"/>
              <a:buNone/>
            </a:pPr>
            <a:r>
              <a:rPr b="1" lang="en-US" sz="4000">
                <a:solidFill>
                  <a:srgbClr val="FFFFFF"/>
                </a:solidFill>
                <a:latin typeface="Arial"/>
                <a:ea typeface="Arial"/>
                <a:cs typeface="Arial"/>
                <a:sym typeface="Arial"/>
              </a:rPr>
              <a:t>DANK!</a:t>
            </a:r>
            <a:endParaRPr b="1" sz="4000">
              <a:solidFill>
                <a:srgbClr val="FFFFFF"/>
              </a:solidFill>
              <a:latin typeface="Arial"/>
              <a:ea typeface="Arial"/>
              <a:cs typeface="Arial"/>
              <a:sym typeface="Arial"/>
            </a:endParaRPr>
          </a:p>
        </p:txBody>
      </p:sp>
      <p:pic>
        <p:nvPicPr>
          <p:cNvPr id="443" name="Google Shape;443;p27"/>
          <p:cNvPicPr preferRelativeResize="0"/>
          <p:nvPr/>
        </p:nvPicPr>
        <p:blipFill rotWithShape="1">
          <a:blip r:embed="rId3">
            <a:alphaModFix/>
          </a:blip>
          <a:srcRect b="0" l="0" r="0" t="0"/>
          <a:stretch/>
        </p:blipFill>
        <p:spPr>
          <a:xfrm>
            <a:off x="4563152" y="46885"/>
            <a:ext cx="3973069" cy="2731484"/>
          </a:xfrm>
          <a:prstGeom prst="rect">
            <a:avLst/>
          </a:prstGeom>
          <a:noFill/>
          <a:ln>
            <a:noFill/>
          </a:ln>
        </p:spPr>
      </p:pic>
      <p:sp>
        <p:nvSpPr>
          <p:cNvPr id="444" name="Google Shape;444;p27"/>
          <p:cNvSpPr txBox="1"/>
          <p:nvPr/>
        </p:nvSpPr>
        <p:spPr>
          <a:xfrm>
            <a:off x="4661723" y="3112477"/>
            <a:ext cx="3885771" cy="2953512"/>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0C0C0C"/>
              </a:buClr>
              <a:buSzPts val="2000"/>
              <a:buFont typeface="Arial"/>
              <a:buNone/>
            </a:pPr>
            <a:r>
              <a:rPr b="0" i="0" lang="en-US" sz="2000" u="none" cap="none" strike="noStrike">
                <a:solidFill>
                  <a:srgbClr val="0C0C0C"/>
                </a:solidFill>
                <a:latin typeface="Arial"/>
                <a:ea typeface="Arial"/>
                <a:cs typeface="Arial"/>
                <a:sym typeface="Arial"/>
              </a:rPr>
              <a:t>Iedereen bedankt voor je inzet van alle afgelopen jaren,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1000"/>
              </a:spcBef>
              <a:spcAft>
                <a:spcPts val="0"/>
              </a:spcAft>
              <a:buClr>
                <a:srgbClr val="0C0C0C"/>
              </a:buClr>
              <a:buSzPts val="2000"/>
              <a:buFont typeface="Arial"/>
              <a:buNone/>
            </a:pPr>
            <a:r>
              <a:rPr b="0" i="0" lang="en-US" sz="2000" u="none" cap="none" strike="noStrike">
                <a:solidFill>
                  <a:srgbClr val="0C0C0C"/>
                </a:solidFill>
                <a:latin typeface="Arial"/>
                <a:ea typeface="Arial"/>
                <a:cs typeface="Arial"/>
                <a:sym typeface="Arial"/>
              </a:rPr>
              <a:t>Zonder jullie geen scouting!</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1000"/>
              </a:spcBef>
              <a:spcAft>
                <a:spcPts val="0"/>
              </a:spcAft>
              <a:buClr>
                <a:srgbClr val="888888"/>
              </a:buClr>
              <a:buSzPts val="2000"/>
              <a:buFont typeface="Arial"/>
              <a:buNone/>
            </a:pPr>
            <a:r>
              <a:t/>
            </a:r>
            <a:endParaRPr b="0" i="0" sz="2000" u="none" cap="none" strike="noStrike">
              <a:solidFill>
                <a:srgbClr val="0C0C0C"/>
              </a:solidFill>
              <a:latin typeface="Arial"/>
              <a:ea typeface="Arial"/>
              <a:cs typeface="Arial"/>
              <a:sym typeface="Arial"/>
            </a:endParaRPr>
          </a:p>
          <a:p>
            <a:pPr indent="0" lvl="0" marL="0" marR="0" rtl="0" algn="l">
              <a:lnSpc>
                <a:spcPct val="90000"/>
              </a:lnSpc>
              <a:spcBef>
                <a:spcPts val="1000"/>
              </a:spcBef>
              <a:spcAft>
                <a:spcPts val="0"/>
              </a:spcAft>
              <a:buClr>
                <a:srgbClr val="0C0C0C"/>
              </a:buClr>
              <a:buSzPts val="2000"/>
              <a:buFont typeface="Arial"/>
              <a:buNone/>
            </a:pPr>
            <a:r>
              <a:rPr b="0" i="0" lang="en-US" sz="2000" u="none" cap="none" strike="noStrike">
                <a:solidFill>
                  <a:srgbClr val="0C0C0C"/>
                </a:solidFill>
                <a:latin typeface="Arial"/>
                <a:ea typeface="Arial"/>
                <a:cs typeface="Arial"/>
                <a:sym typeface="Arial"/>
              </a:rPr>
              <a:t>MBG kan niet zonder jullie ook niet in het aankomend jaar!</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1000"/>
              </a:spcBef>
              <a:spcAft>
                <a:spcPts val="0"/>
              </a:spcAft>
              <a:buClr>
                <a:srgbClr val="888888"/>
              </a:buClr>
              <a:buSzPts val="2000"/>
              <a:buFont typeface="Arial"/>
              <a:buNone/>
            </a:pPr>
            <a:r>
              <a:t/>
            </a:r>
            <a:endParaRPr b="0" i="0" sz="2000" u="none" cap="none" strike="noStrike">
              <a:solidFill>
                <a:srgbClr val="0C0C0C"/>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48" name="Shape 448"/>
        <p:cNvGrpSpPr/>
        <p:nvPr/>
      </p:nvGrpSpPr>
      <p:grpSpPr>
        <a:xfrm>
          <a:off x="0" y="0"/>
          <a:ext cx="0" cy="0"/>
          <a:chOff x="0" y="0"/>
          <a:chExt cx="0" cy="0"/>
        </a:xfrm>
      </p:grpSpPr>
      <p:sp>
        <p:nvSpPr>
          <p:cNvPr id="449" name="Google Shape;449;p28"/>
          <p:cNvSpPr/>
          <p:nvPr/>
        </p:nvSpPr>
        <p:spPr>
          <a:xfrm>
            <a:off x="0" y="0"/>
            <a:ext cx="9141714"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50" name="Google Shape;450;p28"/>
          <p:cNvSpPr/>
          <p:nvPr/>
        </p:nvSpPr>
        <p:spPr>
          <a:xfrm>
            <a:off x="3363201" y="1756600"/>
            <a:ext cx="810244" cy="4736395"/>
          </a:xfrm>
          <a:custGeom>
            <a:rect b="b" l="l" r="r" t="t"/>
            <a:pathLst>
              <a:path extrusionOk="0" h="2732" w="491">
                <a:moveTo>
                  <a:pt x="491" y="2247"/>
                </a:moveTo>
                <a:lnTo>
                  <a:pt x="0" y="2732"/>
                </a:lnTo>
                <a:lnTo>
                  <a:pt x="0" y="486"/>
                </a:lnTo>
                <a:lnTo>
                  <a:pt x="491" y="0"/>
                </a:lnTo>
                <a:lnTo>
                  <a:pt x="491" y="2247"/>
                </a:lnTo>
                <a:close/>
              </a:path>
            </a:pathLst>
          </a:custGeom>
          <a:solidFill>
            <a:srgbClr val="1F386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51" name="Google Shape;451;p28"/>
          <p:cNvSpPr/>
          <p:nvPr/>
        </p:nvSpPr>
        <p:spPr>
          <a:xfrm>
            <a:off x="3657629" y="1357766"/>
            <a:ext cx="515815" cy="4303125"/>
          </a:xfrm>
          <a:custGeom>
            <a:rect b="b" l="l" r="r" t="t"/>
            <a:pathLst>
              <a:path extrusionOk="0" h="2447" w="414">
                <a:moveTo>
                  <a:pt x="414" y="2447"/>
                </a:moveTo>
                <a:lnTo>
                  <a:pt x="0" y="2247"/>
                </a:lnTo>
                <a:lnTo>
                  <a:pt x="0" y="0"/>
                </a:lnTo>
                <a:lnTo>
                  <a:pt x="414" y="200"/>
                </a:lnTo>
                <a:lnTo>
                  <a:pt x="414" y="2447"/>
                </a:lnTo>
                <a:close/>
              </a:path>
            </a:pathLst>
          </a:custGeom>
          <a:solidFill>
            <a:srgbClr val="2F549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52" name="Google Shape;452;p28"/>
          <p:cNvSpPr/>
          <p:nvPr/>
        </p:nvSpPr>
        <p:spPr>
          <a:xfrm>
            <a:off x="3659137" y="1135060"/>
            <a:ext cx="307028" cy="4169215"/>
          </a:xfrm>
          <a:custGeom>
            <a:rect b="b" l="l" r="r" t="t"/>
            <a:pathLst>
              <a:path extrusionOk="0" h="2358" w="209">
                <a:moveTo>
                  <a:pt x="209" y="2246"/>
                </a:moveTo>
                <a:lnTo>
                  <a:pt x="0" y="2358"/>
                </a:lnTo>
                <a:lnTo>
                  <a:pt x="0" y="111"/>
                </a:lnTo>
                <a:lnTo>
                  <a:pt x="209" y="0"/>
                </a:lnTo>
                <a:lnTo>
                  <a:pt x="209" y="2246"/>
                </a:lnTo>
                <a:close/>
              </a:path>
            </a:pathLst>
          </a:custGeom>
          <a:solidFill>
            <a:srgbClr val="1F386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53" name="Google Shape;453;p28"/>
          <p:cNvSpPr/>
          <p:nvPr/>
        </p:nvSpPr>
        <p:spPr>
          <a:xfrm>
            <a:off x="0" y="1124043"/>
            <a:ext cx="3966646" cy="3978121"/>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54" name="Google Shape;454;p28"/>
          <p:cNvSpPr txBox="1"/>
          <p:nvPr>
            <p:ph type="title"/>
          </p:nvPr>
        </p:nvSpPr>
        <p:spPr>
          <a:xfrm>
            <a:off x="509954" y="1357766"/>
            <a:ext cx="3328205" cy="354133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000"/>
              <a:buFont typeface="Arial"/>
              <a:buNone/>
            </a:pPr>
            <a:r>
              <a:rPr b="1" lang="en-US" sz="4000">
                <a:solidFill>
                  <a:schemeClr val="lt1"/>
                </a:solidFill>
                <a:latin typeface="Arial"/>
                <a:ea typeface="Arial"/>
                <a:cs typeface="Arial"/>
                <a:sym typeface="Arial"/>
              </a:rPr>
              <a:t>Seizoen ‘23/’24</a:t>
            </a:r>
            <a:endParaRPr b="1" sz="4000">
              <a:solidFill>
                <a:schemeClr val="lt1"/>
              </a:solidFill>
              <a:latin typeface="Arial"/>
              <a:ea typeface="Arial"/>
              <a:cs typeface="Arial"/>
              <a:sym typeface="Arial"/>
            </a:endParaRPr>
          </a:p>
        </p:txBody>
      </p:sp>
      <p:sp>
        <p:nvSpPr>
          <p:cNvPr id="455" name="Google Shape;455;p28"/>
          <p:cNvSpPr txBox="1"/>
          <p:nvPr/>
        </p:nvSpPr>
        <p:spPr>
          <a:xfrm>
            <a:off x="4434665" y="861646"/>
            <a:ext cx="4595035" cy="5204343"/>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1800"/>
              <a:buFont typeface="Arial"/>
              <a:buNone/>
            </a:pPr>
            <a:r>
              <a:rPr b="1" i="0" lang="en-US" sz="1800" u="none" cap="none" strike="noStrike">
                <a:solidFill>
                  <a:schemeClr val="dk1"/>
                </a:solidFill>
                <a:latin typeface="Arial"/>
                <a:ea typeface="Arial"/>
                <a:cs typeface="Arial"/>
                <a:sym typeface="Arial"/>
              </a:rPr>
              <a:t>Vaste indeling</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750"/>
              </a:spcBef>
              <a:spcAft>
                <a:spcPts val="0"/>
              </a:spcAft>
              <a:buClr>
                <a:srgbClr val="888888"/>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90000"/>
              </a:lnSpc>
              <a:spcBef>
                <a:spcPts val="750"/>
              </a:spcBef>
              <a:spcAft>
                <a:spcPts val="0"/>
              </a:spcAft>
              <a:buClr>
                <a:srgbClr val="888888"/>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90000"/>
              </a:lnSpc>
              <a:spcBef>
                <a:spcPts val="750"/>
              </a:spcBef>
              <a:spcAft>
                <a:spcPts val="0"/>
              </a:spcAft>
              <a:buClr>
                <a:schemeClr val="dk1"/>
              </a:buClr>
              <a:buSzPts val="1800"/>
              <a:buFont typeface="Arial"/>
              <a:buNone/>
            </a:pPr>
            <a:r>
              <a:rPr b="0" i="0" lang="en-US" sz="1800" u="none" cap="none" strike="noStrike">
                <a:solidFill>
                  <a:schemeClr val="dk1"/>
                </a:solidFill>
                <a:latin typeface="Arial"/>
                <a:ea typeface="Arial"/>
                <a:cs typeface="Arial"/>
                <a:sym typeface="Arial"/>
              </a:rPr>
              <a:t>Start seizoen (1e week na zomervakantie)</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750"/>
              </a:spcBef>
              <a:spcAft>
                <a:spcPts val="0"/>
              </a:spcAft>
              <a:buClr>
                <a:srgbClr val="888888"/>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90000"/>
              </a:lnSpc>
              <a:spcBef>
                <a:spcPts val="750"/>
              </a:spcBef>
              <a:spcAft>
                <a:spcPts val="0"/>
              </a:spcAft>
              <a:buClr>
                <a:schemeClr val="dk1"/>
              </a:buClr>
              <a:buSzPts val="1800"/>
              <a:buFont typeface="Arial"/>
              <a:buNone/>
            </a:pPr>
            <a:r>
              <a:rPr b="0" i="0" lang="en-US" sz="1800" u="none" cap="none" strike="noStrike">
                <a:solidFill>
                  <a:schemeClr val="dk1"/>
                </a:solidFill>
                <a:latin typeface="Arial"/>
                <a:ea typeface="Arial"/>
                <a:cs typeface="Arial"/>
                <a:sym typeface="Arial"/>
              </a:rPr>
              <a:t>Overvliegen (voor herfstvakantie)</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750"/>
              </a:spcBef>
              <a:spcAft>
                <a:spcPts val="0"/>
              </a:spcAft>
              <a:buClr>
                <a:srgbClr val="888888"/>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90000"/>
              </a:lnSpc>
              <a:spcBef>
                <a:spcPts val="750"/>
              </a:spcBef>
              <a:spcAft>
                <a:spcPts val="0"/>
              </a:spcAft>
              <a:buClr>
                <a:schemeClr val="dk1"/>
              </a:buClr>
              <a:buSzPts val="1800"/>
              <a:buFont typeface="Arial"/>
              <a:buNone/>
            </a:pPr>
            <a:r>
              <a:rPr b="0" i="0" lang="en-US" sz="1800" u="none" cap="none" strike="noStrike">
                <a:solidFill>
                  <a:schemeClr val="dk1"/>
                </a:solidFill>
                <a:latin typeface="Arial"/>
                <a:ea typeface="Arial"/>
                <a:cs typeface="Arial"/>
                <a:sym typeface="Arial"/>
              </a:rPr>
              <a:t>Installatie</a:t>
            </a:r>
            <a:r>
              <a:rPr lang="en-US" sz="1800">
                <a:solidFill>
                  <a:schemeClr val="dk1"/>
                </a:solidFill>
              </a:rPr>
              <a:t> (half oktober</a:t>
            </a:r>
            <a:r>
              <a:rPr b="0" i="0" lang="en-US" sz="1800" u="none"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750"/>
              </a:spcBef>
              <a:spcAft>
                <a:spcPts val="0"/>
              </a:spcAft>
              <a:buClr>
                <a:schemeClr val="dk1"/>
              </a:buClr>
              <a:buSzPts val="1800"/>
              <a:buFont typeface="Arial"/>
              <a:buNone/>
            </a:pPr>
            <a:r>
              <a:rPr b="0" i="0" lang="en-US" sz="1800" u="none" cap="none" strike="noStrike">
                <a:solidFill>
                  <a:schemeClr val="dk1"/>
                </a:solidFill>
                <a:latin typeface="Arial"/>
                <a:ea typeface="Arial"/>
                <a:cs typeface="Arial"/>
                <a:sym typeface="Arial"/>
              </a:rPr>
              <a:t>(ouder)Weekenden (1 tot 3 x per jaar)</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750"/>
              </a:spcBef>
              <a:spcAft>
                <a:spcPts val="0"/>
              </a:spcAft>
              <a:buClr>
                <a:srgbClr val="888888"/>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90000"/>
              </a:lnSpc>
              <a:spcBef>
                <a:spcPts val="750"/>
              </a:spcBef>
              <a:spcAft>
                <a:spcPts val="0"/>
              </a:spcAft>
              <a:buClr>
                <a:schemeClr val="dk1"/>
              </a:buClr>
              <a:buSzPts val="1800"/>
              <a:buFont typeface="Arial"/>
              <a:buNone/>
            </a:pPr>
            <a:r>
              <a:rPr b="0" i="0" lang="en-US" sz="1800" u="none" cap="none" strike="noStrike">
                <a:solidFill>
                  <a:schemeClr val="dk1"/>
                </a:solidFill>
                <a:latin typeface="Arial"/>
                <a:ea typeface="Arial"/>
                <a:cs typeface="Arial"/>
                <a:sym typeface="Arial"/>
              </a:rPr>
              <a:t>Afsluitend zomerkamp, 1</a:t>
            </a:r>
            <a:r>
              <a:rPr b="0" baseline="30000" i="0" lang="en-US" sz="1800" u="none" cap="none" strike="noStrike">
                <a:solidFill>
                  <a:schemeClr val="dk1"/>
                </a:solidFill>
                <a:latin typeface="Arial"/>
                <a:ea typeface="Arial"/>
                <a:cs typeface="Arial"/>
                <a:sym typeface="Arial"/>
              </a:rPr>
              <a:t>e</a:t>
            </a:r>
            <a:r>
              <a:rPr b="0" i="0" lang="en-US" sz="1800" u="none" cap="none" strike="noStrike">
                <a:solidFill>
                  <a:schemeClr val="dk1"/>
                </a:solidFill>
                <a:latin typeface="Arial"/>
                <a:ea typeface="Arial"/>
                <a:cs typeface="Arial"/>
                <a:sym typeface="Arial"/>
              </a:rPr>
              <a:t> week zomervakantie: 6 t/m 13 juli 2024</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750"/>
              </a:spcBef>
              <a:spcAft>
                <a:spcPts val="0"/>
              </a:spcAft>
              <a:buClr>
                <a:srgbClr val="888888"/>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90000"/>
              </a:lnSpc>
              <a:spcBef>
                <a:spcPts val="750"/>
              </a:spcBef>
              <a:spcAft>
                <a:spcPts val="0"/>
              </a:spcAft>
              <a:buClr>
                <a:schemeClr val="dk1"/>
              </a:buClr>
              <a:buSzPts val="1800"/>
              <a:buFont typeface="Arial"/>
              <a:buNone/>
            </a:pPr>
            <a:r>
              <a:rPr b="0" i="0" lang="en-US" sz="1800" u="none" cap="none" strike="noStrike">
                <a:solidFill>
                  <a:schemeClr val="dk1"/>
                </a:solidFill>
                <a:latin typeface="Arial"/>
                <a:ea typeface="Arial"/>
                <a:cs typeface="Arial"/>
                <a:sym typeface="Arial"/>
              </a:rPr>
              <a:t>Algemene bijeenkomst kamp per afdeling in februari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59" name="Shape 459"/>
        <p:cNvGrpSpPr/>
        <p:nvPr/>
      </p:nvGrpSpPr>
      <p:grpSpPr>
        <a:xfrm>
          <a:off x="0" y="0"/>
          <a:ext cx="0" cy="0"/>
          <a:chOff x="0" y="0"/>
          <a:chExt cx="0" cy="0"/>
        </a:xfrm>
      </p:grpSpPr>
      <p:sp>
        <p:nvSpPr>
          <p:cNvPr id="460" name="Google Shape;460;p29"/>
          <p:cNvSpPr/>
          <p:nvPr/>
        </p:nvSpPr>
        <p:spPr>
          <a:xfrm>
            <a:off x="0" y="0"/>
            <a:ext cx="9141714"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61" name="Google Shape;461;p29"/>
          <p:cNvSpPr/>
          <p:nvPr/>
        </p:nvSpPr>
        <p:spPr>
          <a:xfrm>
            <a:off x="3363201" y="1756600"/>
            <a:ext cx="810244" cy="4736395"/>
          </a:xfrm>
          <a:custGeom>
            <a:rect b="b" l="l" r="r" t="t"/>
            <a:pathLst>
              <a:path extrusionOk="0" h="2732" w="491">
                <a:moveTo>
                  <a:pt x="491" y="2247"/>
                </a:moveTo>
                <a:lnTo>
                  <a:pt x="0" y="2732"/>
                </a:lnTo>
                <a:lnTo>
                  <a:pt x="0" y="486"/>
                </a:lnTo>
                <a:lnTo>
                  <a:pt x="491" y="0"/>
                </a:lnTo>
                <a:lnTo>
                  <a:pt x="491" y="2247"/>
                </a:lnTo>
                <a:close/>
              </a:path>
            </a:pathLst>
          </a:custGeom>
          <a:solidFill>
            <a:srgbClr val="1F386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62" name="Google Shape;462;p29"/>
          <p:cNvSpPr/>
          <p:nvPr/>
        </p:nvSpPr>
        <p:spPr>
          <a:xfrm>
            <a:off x="3657629" y="1357766"/>
            <a:ext cx="515815" cy="4303125"/>
          </a:xfrm>
          <a:custGeom>
            <a:rect b="b" l="l" r="r" t="t"/>
            <a:pathLst>
              <a:path extrusionOk="0" h="2447" w="414">
                <a:moveTo>
                  <a:pt x="414" y="2447"/>
                </a:moveTo>
                <a:lnTo>
                  <a:pt x="0" y="2247"/>
                </a:lnTo>
                <a:lnTo>
                  <a:pt x="0" y="0"/>
                </a:lnTo>
                <a:lnTo>
                  <a:pt x="414" y="200"/>
                </a:lnTo>
                <a:lnTo>
                  <a:pt x="414" y="2447"/>
                </a:lnTo>
                <a:close/>
              </a:path>
            </a:pathLst>
          </a:custGeom>
          <a:solidFill>
            <a:srgbClr val="2F549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63" name="Google Shape;463;p29"/>
          <p:cNvSpPr/>
          <p:nvPr/>
        </p:nvSpPr>
        <p:spPr>
          <a:xfrm>
            <a:off x="3659137" y="1135060"/>
            <a:ext cx="307028" cy="4169215"/>
          </a:xfrm>
          <a:custGeom>
            <a:rect b="b" l="l" r="r" t="t"/>
            <a:pathLst>
              <a:path extrusionOk="0" h="2358" w="209">
                <a:moveTo>
                  <a:pt x="209" y="2246"/>
                </a:moveTo>
                <a:lnTo>
                  <a:pt x="0" y="2358"/>
                </a:lnTo>
                <a:lnTo>
                  <a:pt x="0" y="111"/>
                </a:lnTo>
                <a:lnTo>
                  <a:pt x="209" y="0"/>
                </a:lnTo>
                <a:lnTo>
                  <a:pt x="209" y="2246"/>
                </a:lnTo>
                <a:close/>
              </a:path>
            </a:pathLst>
          </a:custGeom>
          <a:solidFill>
            <a:srgbClr val="1F386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64" name="Google Shape;464;p29"/>
          <p:cNvSpPr/>
          <p:nvPr/>
        </p:nvSpPr>
        <p:spPr>
          <a:xfrm>
            <a:off x="0" y="1124043"/>
            <a:ext cx="3966646" cy="3978121"/>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65" name="Google Shape;465;p29"/>
          <p:cNvSpPr txBox="1"/>
          <p:nvPr>
            <p:ph type="title"/>
          </p:nvPr>
        </p:nvSpPr>
        <p:spPr>
          <a:xfrm>
            <a:off x="596506" y="1357766"/>
            <a:ext cx="3241653" cy="354133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4000"/>
              <a:buFont typeface="Arial"/>
              <a:buNone/>
            </a:pPr>
            <a:r>
              <a:rPr b="1" lang="en-US" sz="4000">
                <a:solidFill>
                  <a:srgbClr val="FFFFFF"/>
                </a:solidFill>
                <a:latin typeface="Arial"/>
                <a:ea typeface="Arial"/>
                <a:cs typeface="Arial"/>
                <a:sym typeface="Arial"/>
              </a:rPr>
              <a:t>Zomerkamp</a:t>
            </a:r>
            <a:endParaRPr b="1" sz="4000">
              <a:solidFill>
                <a:srgbClr val="FFFFFF"/>
              </a:solidFill>
              <a:latin typeface="Arial"/>
              <a:ea typeface="Arial"/>
              <a:cs typeface="Arial"/>
              <a:sym typeface="Arial"/>
            </a:endParaRPr>
          </a:p>
        </p:txBody>
      </p:sp>
      <p:sp>
        <p:nvSpPr>
          <p:cNvPr id="466" name="Google Shape;466;p29"/>
          <p:cNvSpPr txBox="1"/>
          <p:nvPr/>
        </p:nvSpPr>
        <p:spPr>
          <a:xfrm>
            <a:off x="4322332" y="1951051"/>
            <a:ext cx="4624754" cy="2948049"/>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2000"/>
              <a:buFont typeface="Arial"/>
              <a:buNone/>
            </a:pPr>
            <a:r>
              <a:rPr b="0" i="0" lang="en-US" sz="2000" u="none" cap="none" strike="noStrike">
                <a:solidFill>
                  <a:schemeClr val="dk1"/>
                </a:solidFill>
                <a:latin typeface="Calibri"/>
                <a:ea typeface="Calibri"/>
                <a:cs typeface="Calibri"/>
                <a:sym typeface="Calibri"/>
              </a:rPr>
              <a:t>Bekendmaking programma en begroting (februari)</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750"/>
              </a:spcBef>
              <a:spcAft>
                <a:spcPts val="0"/>
              </a:spcAft>
              <a:buClr>
                <a:srgbClr val="888888"/>
              </a:buClr>
              <a:buSzPts val="2000"/>
              <a:buFont typeface="Arial"/>
              <a:buNone/>
            </a:pPr>
            <a:r>
              <a:t/>
            </a:r>
            <a:endParaRPr b="0" i="0" sz="2000" u="none" cap="none" strike="noStrike">
              <a:solidFill>
                <a:schemeClr val="dk1"/>
              </a:solidFill>
              <a:latin typeface="Calibri"/>
              <a:ea typeface="Calibri"/>
              <a:cs typeface="Calibri"/>
              <a:sym typeface="Calibri"/>
            </a:endParaRPr>
          </a:p>
          <a:p>
            <a:pPr indent="0" lvl="0" marL="0" marR="0" rtl="0" algn="l">
              <a:lnSpc>
                <a:spcPct val="90000"/>
              </a:lnSpc>
              <a:spcBef>
                <a:spcPts val="750"/>
              </a:spcBef>
              <a:spcAft>
                <a:spcPts val="0"/>
              </a:spcAft>
              <a:buClr>
                <a:schemeClr val="dk1"/>
              </a:buClr>
              <a:buSzPts val="2000"/>
              <a:buFont typeface="Arial"/>
              <a:buNone/>
            </a:pPr>
            <a:r>
              <a:rPr b="0" i="0" lang="en-US" sz="2000" u="none" cap="none" strike="noStrike">
                <a:solidFill>
                  <a:schemeClr val="dk1"/>
                </a:solidFill>
                <a:latin typeface="Calibri"/>
                <a:ea typeface="Calibri"/>
                <a:cs typeface="Calibri"/>
                <a:sym typeface="Calibri"/>
              </a:rPr>
              <a:t>Inschrijven tot 1 april</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750"/>
              </a:spcBef>
              <a:spcAft>
                <a:spcPts val="0"/>
              </a:spcAft>
              <a:buClr>
                <a:srgbClr val="888888"/>
              </a:buClr>
              <a:buSzPts val="2000"/>
              <a:buFont typeface="Arial"/>
              <a:buNone/>
            </a:pPr>
            <a:r>
              <a:t/>
            </a:r>
            <a:endParaRPr b="0" i="0" sz="2000" u="none" cap="none" strike="noStrike">
              <a:solidFill>
                <a:schemeClr val="dk1"/>
              </a:solidFill>
              <a:latin typeface="Calibri"/>
              <a:ea typeface="Calibri"/>
              <a:cs typeface="Calibri"/>
              <a:sym typeface="Calibri"/>
            </a:endParaRPr>
          </a:p>
          <a:p>
            <a:pPr indent="0" lvl="0" marL="0" marR="0" rtl="0" algn="l">
              <a:lnSpc>
                <a:spcPct val="90000"/>
              </a:lnSpc>
              <a:spcBef>
                <a:spcPts val="750"/>
              </a:spcBef>
              <a:spcAft>
                <a:spcPts val="0"/>
              </a:spcAft>
              <a:buClr>
                <a:schemeClr val="dk1"/>
              </a:buClr>
              <a:buSzPts val="2000"/>
              <a:buFont typeface="Arial"/>
              <a:buNone/>
            </a:pPr>
            <a:r>
              <a:rPr b="0" i="0" lang="en-US" sz="2000" u="none" cap="none" strike="noStrike">
                <a:solidFill>
                  <a:schemeClr val="dk1"/>
                </a:solidFill>
                <a:latin typeface="Calibri"/>
                <a:ea typeface="Calibri"/>
                <a:cs typeface="Calibri"/>
                <a:sym typeface="Calibri"/>
              </a:rPr>
              <a:t>Aanbetaling is opgenomen in contributie</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750"/>
              </a:spcBef>
              <a:spcAft>
                <a:spcPts val="0"/>
              </a:spcAft>
              <a:buClr>
                <a:srgbClr val="888888"/>
              </a:buClr>
              <a:buSzPts val="2000"/>
              <a:buFont typeface="Arial"/>
              <a:buNone/>
            </a:pPr>
            <a:r>
              <a:t/>
            </a:r>
            <a:endParaRPr b="0" i="0" sz="2000" u="none" cap="none" strike="noStrike">
              <a:solidFill>
                <a:schemeClr val="dk1"/>
              </a:solidFill>
              <a:latin typeface="Calibri"/>
              <a:ea typeface="Calibri"/>
              <a:cs typeface="Calibri"/>
              <a:sym typeface="Calibri"/>
            </a:endParaRPr>
          </a:p>
          <a:p>
            <a:pPr indent="0" lvl="0" marL="0" marR="0" rtl="0" algn="l">
              <a:lnSpc>
                <a:spcPct val="90000"/>
              </a:lnSpc>
              <a:spcBef>
                <a:spcPts val="750"/>
              </a:spcBef>
              <a:spcAft>
                <a:spcPts val="0"/>
              </a:spcAft>
              <a:buClr>
                <a:schemeClr val="dk1"/>
              </a:buClr>
              <a:buSzPts val="2000"/>
              <a:buFont typeface="Arial"/>
              <a:buNone/>
            </a:pPr>
            <a:r>
              <a:rPr b="0" i="0" lang="en-US" sz="2000" u="none" cap="none" strike="noStrike">
                <a:solidFill>
                  <a:schemeClr val="dk1"/>
                </a:solidFill>
                <a:latin typeface="Calibri"/>
                <a:ea typeface="Calibri"/>
                <a:cs typeface="Calibri"/>
                <a:sym typeface="Calibri"/>
              </a:rPr>
              <a:t>Kampgeld uiterlijk voldaan op 1 juni</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sp>
        <p:nvSpPr>
          <p:cNvPr id="471" name="Google Shape;471;p30"/>
          <p:cNvSpPr txBox="1"/>
          <p:nvPr>
            <p:ph type="title"/>
          </p:nvPr>
        </p:nvSpPr>
        <p:spPr>
          <a:xfrm>
            <a:off x="554615" y="637309"/>
            <a:ext cx="7886700" cy="110836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6700"/>
              <a:buFont typeface="Arial"/>
              <a:buNone/>
            </a:pPr>
            <a:r>
              <a:rPr b="1" lang="en-US" sz="6700">
                <a:solidFill>
                  <a:schemeClr val="dk1"/>
                </a:solidFill>
                <a:latin typeface="Arial"/>
                <a:ea typeface="Arial"/>
                <a:cs typeface="Arial"/>
                <a:sym typeface="Arial"/>
              </a:rPr>
              <a:t>Vragen</a:t>
            </a:r>
            <a:endParaRPr b="1">
              <a:solidFill>
                <a:schemeClr val="dk1"/>
              </a:solidFill>
              <a:latin typeface="Arial"/>
              <a:ea typeface="Arial"/>
              <a:cs typeface="Arial"/>
              <a:sym typeface="Arial"/>
            </a:endParaRPr>
          </a:p>
        </p:txBody>
      </p:sp>
      <p:sp>
        <p:nvSpPr>
          <p:cNvPr id="472" name="Google Shape;472;p30"/>
          <p:cNvSpPr txBox="1"/>
          <p:nvPr>
            <p:ph idx="1" type="body"/>
          </p:nvPr>
        </p:nvSpPr>
        <p:spPr>
          <a:xfrm>
            <a:off x="159326" y="4252275"/>
            <a:ext cx="3422074" cy="1791972"/>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en-US">
                <a:solidFill>
                  <a:schemeClr val="dk1"/>
                </a:solidFill>
                <a:latin typeface="Arial"/>
                <a:ea typeface="Arial"/>
                <a:cs typeface="Arial"/>
                <a:sym typeface="Arial"/>
              </a:rPr>
              <a:t>Dank voor uw komst</a:t>
            </a:r>
            <a:endParaRPr/>
          </a:p>
          <a:p>
            <a:pPr indent="0" lvl="0" marL="0" rtl="0" algn="l">
              <a:lnSpc>
                <a:spcPct val="90000"/>
              </a:lnSpc>
              <a:spcBef>
                <a:spcPts val="0"/>
              </a:spcBef>
              <a:spcAft>
                <a:spcPts val="0"/>
              </a:spcAft>
              <a:buClr>
                <a:schemeClr val="dk1"/>
              </a:buClr>
              <a:buSzPts val="1800"/>
              <a:buNone/>
            </a:pPr>
            <a:r>
              <a:rPr lang="en-US">
                <a:solidFill>
                  <a:schemeClr val="dk1"/>
                </a:solidFill>
                <a:latin typeface="Arial"/>
                <a:ea typeface="Arial"/>
                <a:cs typeface="Arial"/>
                <a:sym typeface="Arial"/>
              </a:rPr>
              <a:t>Kascontrole</a:t>
            </a:r>
            <a:endParaRPr/>
          </a:p>
          <a:p>
            <a:pPr indent="0" lvl="0" marL="0" rtl="0" algn="l">
              <a:lnSpc>
                <a:spcPct val="90000"/>
              </a:lnSpc>
              <a:spcBef>
                <a:spcPts val="750"/>
              </a:spcBef>
              <a:spcAft>
                <a:spcPts val="0"/>
              </a:spcAft>
              <a:buClr>
                <a:schemeClr val="dk1"/>
              </a:buClr>
              <a:buSzPts val="1800"/>
              <a:buNone/>
            </a:pPr>
            <a:r>
              <a:rPr lang="en-US">
                <a:solidFill>
                  <a:schemeClr val="dk1"/>
                </a:solidFill>
                <a:latin typeface="Arial"/>
                <a:ea typeface="Arial"/>
                <a:cs typeface="Arial"/>
                <a:sym typeface="Arial"/>
              </a:rPr>
              <a:t>Vrijwilligers</a:t>
            </a:r>
            <a:endParaRPr/>
          </a:p>
          <a:p>
            <a:pPr indent="0" lvl="0" marL="0" rtl="0" algn="l">
              <a:lnSpc>
                <a:spcPct val="90000"/>
              </a:lnSpc>
              <a:spcBef>
                <a:spcPts val="750"/>
              </a:spcBef>
              <a:spcAft>
                <a:spcPts val="0"/>
              </a:spcAft>
              <a:buClr>
                <a:schemeClr val="dk1"/>
              </a:buClr>
              <a:buSzPts val="1800"/>
              <a:buNone/>
            </a:pPr>
            <a:r>
              <a:rPr lang="en-US">
                <a:solidFill>
                  <a:schemeClr val="dk1"/>
                </a:solidFill>
                <a:latin typeface="Arial"/>
                <a:ea typeface="Arial"/>
                <a:cs typeface="Arial"/>
                <a:sym typeface="Arial"/>
              </a:rPr>
              <a:t>Dank voor de stemmen </a:t>
            </a:r>
            <a:r>
              <a:rPr lang="en-US" sz="1500">
                <a:solidFill>
                  <a:schemeClr val="dk1"/>
                </a:solidFill>
                <a:latin typeface="Arial"/>
                <a:ea typeface="Arial"/>
                <a:cs typeface="Arial"/>
                <a:sym typeface="Arial"/>
              </a:rPr>
              <a:t>€ 729,10</a:t>
            </a:r>
            <a:endParaRPr sz="1500">
              <a:latin typeface="Arial"/>
              <a:ea typeface="Arial"/>
              <a:cs typeface="Arial"/>
              <a:sym typeface="Arial"/>
            </a:endParaRPr>
          </a:p>
        </p:txBody>
      </p:sp>
      <p:pic>
        <p:nvPicPr>
          <p:cNvPr descr="Afbeelding met tekst&#10;&#10;Automatisch gegenereerde beschrijving" id="473" name="Google Shape;473;p30"/>
          <p:cNvPicPr preferRelativeResize="0"/>
          <p:nvPr/>
        </p:nvPicPr>
        <p:blipFill rotWithShape="1">
          <a:blip r:embed="rId3">
            <a:alphaModFix/>
          </a:blip>
          <a:srcRect b="0" l="0" r="0" t="0"/>
          <a:stretch/>
        </p:blipFill>
        <p:spPr>
          <a:xfrm>
            <a:off x="3498589" y="2618509"/>
            <a:ext cx="5587121" cy="419034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2" name="Shape 142"/>
        <p:cNvGrpSpPr/>
        <p:nvPr/>
      </p:nvGrpSpPr>
      <p:grpSpPr>
        <a:xfrm>
          <a:off x="0" y="0"/>
          <a:ext cx="0" cy="0"/>
          <a:chOff x="0" y="0"/>
          <a:chExt cx="0" cy="0"/>
        </a:xfrm>
      </p:grpSpPr>
      <p:sp>
        <p:nvSpPr>
          <p:cNvPr id="143" name="Google Shape;143;p4"/>
          <p:cNvSpPr/>
          <p:nvPr/>
        </p:nvSpPr>
        <p:spPr>
          <a:xfrm>
            <a:off x="0" y="0"/>
            <a:ext cx="9141714"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44" name="Google Shape;144;p4"/>
          <p:cNvSpPr/>
          <p:nvPr/>
        </p:nvSpPr>
        <p:spPr>
          <a:xfrm>
            <a:off x="4807336" y="1654168"/>
            <a:ext cx="616870" cy="4232692"/>
          </a:xfrm>
          <a:custGeom>
            <a:rect b="b" l="l" r="r" t="t"/>
            <a:pathLst>
              <a:path extrusionOk="0" h="2732" w="491">
                <a:moveTo>
                  <a:pt x="491" y="2247"/>
                </a:moveTo>
                <a:lnTo>
                  <a:pt x="0" y="2732"/>
                </a:lnTo>
                <a:lnTo>
                  <a:pt x="0" y="486"/>
                </a:lnTo>
                <a:lnTo>
                  <a:pt x="491" y="0"/>
                </a:lnTo>
                <a:lnTo>
                  <a:pt x="491" y="2247"/>
                </a:lnTo>
                <a:close/>
              </a:path>
            </a:pathLst>
          </a:custGeom>
          <a:solidFill>
            <a:srgbClr val="1F386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5" name="Google Shape;145;p4"/>
          <p:cNvSpPr/>
          <p:nvPr/>
        </p:nvSpPr>
        <p:spPr>
          <a:xfrm>
            <a:off x="4908390" y="1311136"/>
            <a:ext cx="515815" cy="3820236"/>
          </a:xfrm>
          <a:custGeom>
            <a:rect b="b" l="l" r="r" t="t"/>
            <a:pathLst>
              <a:path extrusionOk="0" h="2447" w="414">
                <a:moveTo>
                  <a:pt x="414" y="2447"/>
                </a:moveTo>
                <a:lnTo>
                  <a:pt x="0" y="2247"/>
                </a:lnTo>
                <a:lnTo>
                  <a:pt x="0" y="0"/>
                </a:lnTo>
                <a:lnTo>
                  <a:pt x="414" y="200"/>
                </a:lnTo>
                <a:lnTo>
                  <a:pt x="414" y="2447"/>
                </a:lnTo>
                <a:close/>
              </a:path>
            </a:pathLst>
          </a:custGeom>
          <a:solidFill>
            <a:srgbClr val="2F549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6" name="Google Shape;146;p4"/>
          <p:cNvSpPr/>
          <p:nvPr/>
        </p:nvSpPr>
        <p:spPr>
          <a:xfrm>
            <a:off x="4908390" y="1126737"/>
            <a:ext cx="260400" cy="3699705"/>
          </a:xfrm>
          <a:custGeom>
            <a:rect b="b" l="l" r="r" t="t"/>
            <a:pathLst>
              <a:path extrusionOk="0" h="2358" w="209">
                <a:moveTo>
                  <a:pt x="209" y="2246"/>
                </a:moveTo>
                <a:lnTo>
                  <a:pt x="0" y="2358"/>
                </a:lnTo>
                <a:lnTo>
                  <a:pt x="0" y="111"/>
                </a:lnTo>
                <a:lnTo>
                  <a:pt x="209" y="0"/>
                </a:lnTo>
                <a:lnTo>
                  <a:pt x="209" y="2246"/>
                </a:lnTo>
                <a:close/>
              </a:path>
            </a:pathLst>
          </a:custGeom>
          <a:solidFill>
            <a:srgbClr val="1F386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7" name="Google Shape;147;p4"/>
          <p:cNvSpPr/>
          <p:nvPr/>
        </p:nvSpPr>
        <p:spPr>
          <a:xfrm>
            <a:off x="944144" y="1118007"/>
            <a:ext cx="4225721" cy="3531073"/>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8" name="Google Shape;148;p4"/>
          <p:cNvSpPr txBox="1"/>
          <p:nvPr>
            <p:ph type="title"/>
          </p:nvPr>
        </p:nvSpPr>
        <p:spPr>
          <a:xfrm>
            <a:off x="1477107" y="1426969"/>
            <a:ext cx="3569963" cy="300588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4000"/>
              <a:buFont typeface="Arial"/>
              <a:buNone/>
            </a:pPr>
            <a:r>
              <a:rPr b="1" lang="en-US" sz="4000">
                <a:solidFill>
                  <a:srgbClr val="FFFFFF"/>
                </a:solidFill>
                <a:latin typeface="Arial"/>
                <a:ea typeface="Arial"/>
                <a:cs typeface="Arial"/>
                <a:sym typeface="Arial"/>
              </a:rPr>
              <a:t>Scouting Nederland</a:t>
            </a:r>
            <a:endParaRPr b="1" sz="4000">
              <a:solidFill>
                <a:srgbClr val="FFFFFF"/>
              </a:solidFill>
              <a:latin typeface="Arial"/>
              <a:ea typeface="Arial"/>
              <a:cs typeface="Arial"/>
              <a:sym typeface="Arial"/>
            </a:endParaRPr>
          </a:p>
        </p:txBody>
      </p:sp>
      <p:sp>
        <p:nvSpPr>
          <p:cNvPr id="149" name="Google Shape;149;p4"/>
          <p:cNvSpPr txBox="1"/>
          <p:nvPr>
            <p:ph idx="1" type="body"/>
          </p:nvPr>
        </p:nvSpPr>
        <p:spPr>
          <a:xfrm>
            <a:off x="237392" y="4810308"/>
            <a:ext cx="4334608" cy="1511361"/>
          </a:xfrm>
          <a:prstGeom prst="rect">
            <a:avLst/>
          </a:prstGeom>
          <a:noFill/>
          <a:ln>
            <a:noFill/>
          </a:ln>
        </p:spPr>
        <p:txBody>
          <a:bodyPr anchorCtr="0" anchor="t" bIns="45700" lIns="91425" spcFirstLastPara="1" rIns="91425" wrap="square" tIns="45700">
            <a:noAutofit/>
          </a:bodyPr>
          <a:lstStyle/>
          <a:p>
            <a:pPr indent="0" lvl="0" marL="0" rtl="0" algn="r">
              <a:lnSpc>
                <a:spcPct val="90000"/>
              </a:lnSpc>
              <a:spcBef>
                <a:spcPts val="0"/>
              </a:spcBef>
              <a:spcAft>
                <a:spcPts val="0"/>
              </a:spcAft>
              <a:buClr>
                <a:schemeClr val="dk1"/>
              </a:buClr>
              <a:buSzPts val="2400"/>
              <a:buNone/>
            </a:pPr>
            <a:r>
              <a:rPr b="1" lang="en-US" sz="2400">
                <a:solidFill>
                  <a:schemeClr val="dk1"/>
                </a:solidFill>
                <a:latin typeface="Calibri"/>
                <a:ea typeface="Calibri"/>
                <a:cs typeface="Calibri"/>
                <a:sym typeface="Calibri"/>
              </a:rPr>
              <a:t>Scouting staat voor uitdaging! </a:t>
            </a:r>
            <a:endParaRPr/>
          </a:p>
          <a:p>
            <a:pPr indent="0" lvl="0" marL="0" rtl="0" algn="r">
              <a:lnSpc>
                <a:spcPct val="90000"/>
              </a:lnSpc>
              <a:spcBef>
                <a:spcPts val="1000"/>
              </a:spcBef>
              <a:spcAft>
                <a:spcPts val="0"/>
              </a:spcAft>
              <a:buClr>
                <a:schemeClr val="dk1"/>
              </a:buClr>
              <a:buSzPts val="1800"/>
              <a:buNone/>
            </a:pPr>
            <a:r>
              <a:rPr lang="en-US">
                <a:solidFill>
                  <a:schemeClr val="dk1"/>
                </a:solidFill>
                <a:latin typeface="Calibri"/>
                <a:ea typeface="Calibri"/>
                <a:cs typeface="Calibri"/>
                <a:sym typeface="Calibri"/>
              </a:rPr>
              <a:t>Scouting biedt leuke en spannende activiteiten waarmee meiden en jongens worden uitgedaagd zich persoonlijk te ontwikkelen </a:t>
            </a:r>
            <a:endParaRPr/>
          </a:p>
        </p:txBody>
      </p:sp>
      <p:pic>
        <p:nvPicPr>
          <p:cNvPr descr="Afbeelding met tekening&#10;&#10;Automatisch gegenereerde beschrijving" id="150" name="Google Shape;150;p4"/>
          <p:cNvPicPr preferRelativeResize="0"/>
          <p:nvPr/>
        </p:nvPicPr>
        <p:blipFill rotWithShape="1">
          <a:blip r:embed="rId3">
            <a:alphaModFix/>
          </a:blip>
          <a:srcRect b="0" l="0" r="0" t="0"/>
          <a:stretch/>
        </p:blipFill>
        <p:spPr>
          <a:xfrm>
            <a:off x="5569888" y="2014843"/>
            <a:ext cx="2975180" cy="297518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4" name="Shape 154"/>
        <p:cNvGrpSpPr/>
        <p:nvPr/>
      </p:nvGrpSpPr>
      <p:grpSpPr>
        <a:xfrm>
          <a:off x="0" y="0"/>
          <a:ext cx="0" cy="0"/>
          <a:chOff x="0" y="0"/>
          <a:chExt cx="0" cy="0"/>
        </a:xfrm>
      </p:grpSpPr>
      <p:sp>
        <p:nvSpPr>
          <p:cNvPr id="155" name="Google Shape;155;p5"/>
          <p:cNvSpPr/>
          <p:nvPr/>
        </p:nvSpPr>
        <p:spPr>
          <a:xfrm>
            <a:off x="0" y="0"/>
            <a:ext cx="9141714"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56" name="Google Shape;156;p5"/>
          <p:cNvSpPr/>
          <p:nvPr/>
        </p:nvSpPr>
        <p:spPr>
          <a:xfrm>
            <a:off x="3363201" y="1756600"/>
            <a:ext cx="810244" cy="4736395"/>
          </a:xfrm>
          <a:custGeom>
            <a:rect b="b" l="l" r="r" t="t"/>
            <a:pathLst>
              <a:path extrusionOk="0" h="2732" w="491">
                <a:moveTo>
                  <a:pt x="491" y="2247"/>
                </a:moveTo>
                <a:lnTo>
                  <a:pt x="0" y="2732"/>
                </a:lnTo>
                <a:lnTo>
                  <a:pt x="0" y="486"/>
                </a:lnTo>
                <a:lnTo>
                  <a:pt x="491" y="0"/>
                </a:lnTo>
                <a:lnTo>
                  <a:pt x="491" y="2247"/>
                </a:lnTo>
                <a:close/>
              </a:path>
            </a:pathLst>
          </a:custGeom>
          <a:solidFill>
            <a:srgbClr val="1F386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7" name="Google Shape;157;p5"/>
          <p:cNvSpPr/>
          <p:nvPr/>
        </p:nvSpPr>
        <p:spPr>
          <a:xfrm>
            <a:off x="3657629" y="1357766"/>
            <a:ext cx="515815" cy="4303125"/>
          </a:xfrm>
          <a:custGeom>
            <a:rect b="b" l="l" r="r" t="t"/>
            <a:pathLst>
              <a:path extrusionOk="0" h="2447" w="414">
                <a:moveTo>
                  <a:pt x="414" y="2447"/>
                </a:moveTo>
                <a:lnTo>
                  <a:pt x="0" y="2247"/>
                </a:lnTo>
                <a:lnTo>
                  <a:pt x="0" y="0"/>
                </a:lnTo>
                <a:lnTo>
                  <a:pt x="414" y="200"/>
                </a:lnTo>
                <a:lnTo>
                  <a:pt x="414" y="2447"/>
                </a:lnTo>
                <a:close/>
              </a:path>
            </a:pathLst>
          </a:custGeom>
          <a:solidFill>
            <a:srgbClr val="2F549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8" name="Google Shape;158;p5"/>
          <p:cNvSpPr/>
          <p:nvPr/>
        </p:nvSpPr>
        <p:spPr>
          <a:xfrm>
            <a:off x="3659137" y="1135060"/>
            <a:ext cx="307028" cy="4169215"/>
          </a:xfrm>
          <a:custGeom>
            <a:rect b="b" l="l" r="r" t="t"/>
            <a:pathLst>
              <a:path extrusionOk="0" h="2358" w="209">
                <a:moveTo>
                  <a:pt x="209" y="2246"/>
                </a:moveTo>
                <a:lnTo>
                  <a:pt x="0" y="2358"/>
                </a:lnTo>
                <a:lnTo>
                  <a:pt x="0" y="111"/>
                </a:lnTo>
                <a:lnTo>
                  <a:pt x="209" y="0"/>
                </a:lnTo>
                <a:lnTo>
                  <a:pt x="209" y="2246"/>
                </a:lnTo>
                <a:close/>
              </a:path>
            </a:pathLst>
          </a:custGeom>
          <a:solidFill>
            <a:srgbClr val="1F386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9" name="Google Shape;159;p5"/>
          <p:cNvSpPr/>
          <p:nvPr/>
        </p:nvSpPr>
        <p:spPr>
          <a:xfrm>
            <a:off x="0" y="1124043"/>
            <a:ext cx="3966646" cy="3978121"/>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0" name="Google Shape;160;p5"/>
          <p:cNvSpPr txBox="1"/>
          <p:nvPr>
            <p:ph type="title"/>
          </p:nvPr>
        </p:nvSpPr>
        <p:spPr>
          <a:xfrm>
            <a:off x="570129" y="1384142"/>
            <a:ext cx="3241653" cy="354133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000"/>
              <a:buFont typeface="Arial"/>
              <a:buNone/>
            </a:pPr>
            <a:r>
              <a:rPr b="1" lang="en-US" sz="4000">
                <a:solidFill>
                  <a:schemeClr val="lt1"/>
                </a:solidFill>
                <a:latin typeface="Arial"/>
                <a:ea typeface="Arial"/>
                <a:cs typeface="Arial"/>
                <a:sym typeface="Arial"/>
              </a:rPr>
              <a:t>Plezier en </a:t>
            </a:r>
            <a:br>
              <a:rPr b="1" lang="en-US" sz="4000">
                <a:solidFill>
                  <a:schemeClr val="lt1"/>
                </a:solidFill>
                <a:latin typeface="Arial"/>
                <a:ea typeface="Arial"/>
                <a:cs typeface="Arial"/>
                <a:sym typeface="Arial"/>
              </a:rPr>
            </a:br>
            <a:r>
              <a:rPr b="1" lang="en-US" sz="4000">
                <a:solidFill>
                  <a:schemeClr val="lt1"/>
                </a:solidFill>
                <a:latin typeface="Arial"/>
                <a:ea typeface="Arial"/>
                <a:cs typeface="Arial"/>
                <a:sym typeface="Arial"/>
              </a:rPr>
              <a:t>actieve </a:t>
            </a:r>
            <a:br>
              <a:rPr b="1" lang="en-US" sz="4000">
                <a:solidFill>
                  <a:schemeClr val="lt1"/>
                </a:solidFill>
                <a:latin typeface="Arial"/>
                <a:ea typeface="Arial"/>
                <a:cs typeface="Arial"/>
                <a:sym typeface="Arial"/>
              </a:rPr>
            </a:br>
            <a:r>
              <a:rPr b="1" lang="en-US" sz="4000">
                <a:solidFill>
                  <a:schemeClr val="lt1"/>
                </a:solidFill>
                <a:latin typeface="Arial"/>
                <a:ea typeface="Arial"/>
                <a:cs typeface="Arial"/>
                <a:sym typeface="Arial"/>
              </a:rPr>
              <a:t>uitdaging</a:t>
            </a:r>
            <a:endParaRPr b="1" sz="4000">
              <a:solidFill>
                <a:srgbClr val="FFFFFF"/>
              </a:solidFill>
              <a:latin typeface="Arial"/>
              <a:ea typeface="Arial"/>
              <a:cs typeface="Arial"/>
              <a:sym typeface="Arial"/>
            </a:endParaRPr>
          </a:p>
        </p:txBody>
      </p:sp>
      <p:pic>
        <p:nvPicPr>
          <p:cNvPr id="161" name="Google Shape;161;p5"/>
          <p:cNvPicPr preferRelativeResize="0"/>
          <p:nvPr/>
        </p:nvPicPr>
        <p:blipFill rotWithShape="1">
          <a:blip r:embed="rId3">
            <a:alphaModFix/>
          </a:blip>
          <a:srcRect b="0" l="0" r="0" t="0"/>
          <a:stretch/>
        </p:blipFill>
        <p:spPr>
          <a:xfrm>
            <a:off x="4718291" y="251715"/>
            <a:ext cx="3309295" cy="1378873"/>
          </a:xfrm>
          <a:prstGeom prst="rect">
            <a:avLst/>
          </a:prstGeom>
          <a:noFill/>
          <a:ln>
            <a:noFill/>
          </a:ln>
        </p:spPr>
      </p:pic>
      <p:pic>
        <p:nvPicPr>
          <p:cNvPr id="162" name="Google Shape;162;p5"/>
          <p:cNvPicPr preferRelativeResize="0"/>
          <p:nvPr/>
        </p:nvPicPr>
        <p:blipFill rotWithShape="1">
          <a:blip r:embed="rId4">
            <a:alphaModFix/>
          </a:blip>
          <a:srcRect b="0" l="0" r="0" t="0"/>
          <a:stretch/>
        </p:blipFill>
        <p:spPr>
          <a:xfrm>
            <a:off x="4711489" y="1756601"/>
            <a:ext cx="4401612" cy="3081130"/>
          </a:xfrm>
          <a:prstGeom prst="rect">
            <a:avLst/>
          </a:prstGeom>
          <a:noFill/>
          <a:ln>
            <a:noFill/>
          </a:ln>
        </p:spPr>
      </p:pic>
      <p:graphicFrame>
        <p:nvGraphicFramePr>
          <p:cNvPr id="163" name="Google Shape;163;p5"/>
          <p:cNvGraphicFramePr/>
          <p:nvPr/>
        </p:nvGraphicFramePr>
        <p:xfrm>
          <a:off x="5627673" y="4837731"/>
          <a:ext cx="3000000" cy="3000000"/>
        </p:xfrm>
        <a:graphic>
          <a:graphicData uri="http://schemas.openxmlformats.org/drawingml/2006/table">
            <a:tbl>
              <a:tblPr>
                <a:noFill/>
                <a:tableStyleId>{960D9D5D-5A3F-44E3-884F-4B842DC75B84}</a:tableStyleId>
              </a:tblPr>
              <a:tblGrid>
                <a:gridCol w="1207525"/>
                <a:gridCol w="931100"/>
                <a:gridCol w="1265725"/>
              </a:tblGrid>
              <a:tr h="436400">
                <a:tc>
                  <a:txBody>
                    <a:bodyPr/>
                    <a:lstStyle/>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Calibri"/>
                        <a:ea typeface="Calibri"/>
                        <a:cs typeface="Calibri"/>
                        <a:sym typeface="Calibri"/>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400"/>
                        <a:buFont typeface="Arial"/>
                        <a:buNone/>
                      </a:pPr>
                      <a:r>
                        <a:rPr b="1" lang="en-US" sz="1400" u="none" cap="none" strike="noStrike"/>
                        <a:t>Leeftijd</a:t>
                      </a:r>
                      <a:endParaRPr b="1" i="0" sz="1400" u="none" cap="none" strike="noStrike">
                        <a:solidFill>
                          <a:srgbClr val="000000"/>
                        </a:solidFill>
                        <a:latin typeface="Calibri"/>
                        <a:ea typeface="Calibri"/>
                        <a:cs typeface="Calibri"/>
                        <a:sym typeface="Calibri"/>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400"/>
                        <a:buFont typeface="Arial"/>
                        <a:buNone/>
                      </a:pPr>
                      <a:r>
                        <a:rPr b="1" lang="en-US" sz="1400" u="none" cap="none" strike="noStrike"/>
                        <a:t>Schoolgroep</a:t>
                      </a:r>
                      <a:endParaRPr b="1" i="0" sz="1400" u="none" cap="none" strike="noStrike">
                        <a:solidFill>
                          <a:srgbClr val="000000"/>
                        </a:solidFill>
                        <a:latin typeface="Calibri"/>
                        <a:ea typeface="Calibri"/>
                        <a:cs typeface="Calibri"/>
                        <a:sym typeface="Calibri"/>
                      </a:endParaRPr>
                    </a:p>
                  </a:txBody>
                  <a:tcPr marT="9525" marB="0" marR="9525" marL="9525" anchor="ctr"/>
                </a:tc>
              </a:tr>
              <a:tr h="266075">
                <a:tc>
                  <a:txBody>
                    <a:bodyPr/>
                    <a:lstStyle/>
                    <a:p>
                      <a:pPr indent="0" lvl="0" marL="0" marR="0" rtl="0" algn="ctr">
                        <a:lnSpc>
                          <a:spcPct val="100000"/>
                        </a:lnSpc>
                        <a:spcBef>
                          <a:spcPts val="0"/>
                        </a:spcBef>
                        <a:spcAft>
                          <a:spcPts val="0"/>
                        </a:spcAft>
                        <a:buClr>
                          <a:srgbClr val="000000"/>
                        </a:buClr>
                        <a:buSzPts val="1400"/>
                        <a:buFont typeface="Arial"/>
                        <a:buNone/>
                      </a:pPr>
                      <a:r>
                        <a:rPr b="1" lang="en-US" sz="1400" u="none" cap="none" strike="noStrike"/>
                        <a:t>Bevers</a:t>
                      </a:r>
                      <a:endParaRPr b="1" i="0" sz="1400" u="none" cap="none" strike="noStrike">
                        <a:solidFill>
                          <a:srgbClr val="000000"/>
                        </a:solidFill>
                        <a:latin typeface="Calibri"/>
                        <a:ea typeface="Calibri"/>
                        <a:cs typeface="Calibri"/>
                        <a:sym typeface="Calibri"/>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5 tot 7</a:t>
                      </a:r>
                      <a:endParaRPr b="0" i="0" sz="1400" u="none" cap="none" strike="noStrike">
                        <a:solidFill>
                          <a:srgbClr val="000000"/>
                        </a:solidFill>
                        <a:latin typeface="Calibri"/>
                        <a:ea typeface="Calibri"/>
                        <a:cs typeface="Calibri"/>
                        <a:sym typeface="Calibri"/>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2 en 3</a:t>
                      </a:r>
                      <a:endParaRPr b="0" i="0" sz="1400" u="none" cap="none" strike="noStrike">
                        <a:solidFill>
                          <a:srgbClr val="000000"/>
                        </a:solidFill>
                        <a:latin typeface="Calibri"/>
                        <a:ea typeface="Calibri"/>
                        <a:cs typeface="Calibri"/>
                        <a:sym typeface="Calibri"/>
                      </a:endParaRPr>
                    </a:p>
                  </a:txBody>
                  <a:tcPr marT="9525" marB="0" marR="9525" marL="9525" anchor="ctr"/>
                </a:tc>
              </a:tr>
              <a:tr h="232500">
                <a:tc>
                  <a:txBody>
                    <a:bodyPr/>
                    <a:lstStyle/>
                    <a:p>
                      <a:pPr indent="0" lvl="0" marL="0" marR="0" rtl="0" algn="ctr">
                        <a:lnSpc>
                          <a:spcPct val="100000"/>
                        </a:lnSpc>
                        <a:spcBef>
                          <a:spcPts val="0"/>
                        </a:spcBef>
                        <a:spcAft>
                          <a:spcPts val="0"/>
                        </a:spcAft>
                        <a:buClr>
                          <a:srgbClr val="000000"/>
                        </a:buClr>
                        <a:buSzPts val="1400"/>
                        <a:buFont typeface="Arial"/>
                        <a:buNone/>
                      </a:pPr>
                      <a:r>
                        <a:rPr b="1" lang="en-US" sz="1400" u="none" cap="none" strike="noStrike"/>
                        <a:t>Welpen M+J</a:t>
                      </a:r>
                      <a:endParaRPr b="1" i="0" sz="1400" u="none" cap="none" strike="noStrike">
                        <a:solidFill>
                          <a:srgbClr val="000000"/>
                        </a:solidFill>
                        <a:latin typeface="Calibri"/>
                        <a:ea typeface="Calibri"/>
                        <a:cs typeface="Calibri"/>
                        <a:sym typeface="Calibri"/>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7 tot 11</a:t>
                      </a:r>
                      <a:endParaRPr b="0" i="0" sz="1400" u="none" cap="none" strike="noStrike">
                        <a:solidFill>
                          <a:srgbClr val="000000"/>
                        </a:solidFill>
                        <a:latin typeface="Calibri"/>
                        <a:ea typeface="Calibri"/>
                        <a:cs typeface="Calibri"/>
                        <a:sym typeface="Calibri"/>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4,5,6 en 7</a:t>
                      </a:r>
                      <a:endParaRPr b="0" i="0" sz="1400" u="none" cap="none" strike="noStrike">
                        <a:solidFill>
                          <a:srgbClr val="000000"/>
                        </a:solidFill>
                        <a:latin typeface="Calibri"/>
                        <a:ea typeface="Calibri"/>
                        <a:cs typeface="Calibri"/>
                        <a:sym typeface="Calibri"/>
                      </a:endParaRPr>
                    </a:p>
                  </a:txBody>
                  <a:tcPr marT="9525" marB="0" marR="9525" marL="9525" anchor="ctr"/>
                </a:tc>
              </a:tr>
              <a:tr h="232500">
                <a:tc>
                  <a:txBody>
                    <a:bodyPr/>
                    <a:lstStyle/>
                    <a:p>
                      <a:pPr indent="0" lvl="0" marL="0" marR="0" rtl="0" algn="ctr">
                        <a:lnSpc>
                          <a:spcPct val="100000"/>
                        </a:lnSpc>
                        <a:spcBef>
                          <a:spcPts val="0"/>
                        </a:spcBef>
                        <a:spcAft>
                          <a:spcPts val="0"/>
                        </a:spcAft>
                        <a:buClr>
                          <a:srgbClr val="000000"/>
                        </a:buClr>
                        <a:buSzPts val="1400"/>
                        <a:buFont typeface="Arial"/>
                        <a:buNone/>
                      </a:pPr>
                      <a:r>
                        <a:rPr b="1" lang="en-US" sz="1400" u="none" cap="none" strike="noStrike"/>
                        <a:t>Scouts</a:t>
                      </a:r>
                      <a:endParaRPr b="1" i="0" sz="1400" u="none" cap="none" strike="noStrike">
                        <a:solidFill>
                          <a:srgbClr val="000000"/>
                        </a:solidFill>
                        <a:latin typeface="Calibri"/>
                        <a:ea typeface="Calibri"/>
                        <a:cs typeface="Calibri"/>
                        <a:sym typeface="Calibri"/>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11 tot 15</a:t>
                      </a:r>
                      <a:endParaRPr b="0" i="0" sz="1400" u="none" cap="none" strike="noStrike">
                        <a:solidFill>
                          <a:srgbClr val="000000"/>
                        </a:solidFill>
                        <a:latin typeface="Calibri"/>
                        <a:ea typeface="Calibri"/>
                        <a:cs typeface="Calibri"/>
                        <a:sym typeface="Calibri"/>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8 en VO 1,2,3</a:t>
                      </a:r>
                      <a:endParaRPr b="0" i="0" sz="1400" u="none" cap="none" strike="noStrike">
                        <a:solidFill>
                          <a:srgbClr val="000000"/>
                        </a:solidFill>
                        <a:latin typeface="Calibri"/>
                        <a:ea typeface="Calibri"/>
                        <a:cs typeface="Calibri"/>
                        <a:sym typeface="Calibri"/>
                      </a:endParaRPr>
                    </a:p>
                  </a:txBody>
                  <a:tcPr marT="9525" marB="0" marR="9525" marL="9525" anchor="ctr"/>
                </a:tc>
              </a:tr>
              <a:tr h="266075">
                <a:tc>
                  <a:txBody>
                    <a:bodyPr/>
                    <a:lstStyle/>
                    <a:p>
                      <a:pPr indent="0" lvl="0" marL="0" marR="0" rtl="0" algn="ctr">
                        <a:lnSpc>
                          <a:spcPct val="100000"/>
                        </a:lnSpc>
                        <a:spcBef>
                          <a:spcPts val="0"/>
                        </a:spcBef>
                        <a:spcAft>
                          <a:spcPts val="0"/>
                        </a:spcAft>
                        <a:buClr>
                          <a:srgbClr val="000000"/>
                        </a:buClr>
                        <a:buSzPts val="1400"/>
                        <a:buFont typeface="Arial"/>
                        <a:buNone/>
                      </a:pPr>
                      <a:r>
                        <a:rPr b="1" lang="en-US" sz="1400" u="none" cap="none" strike="noStrike"/>
                        <a:t>Explorers</a:t>
                      </a:r>
                      <a:endParaRPr b="1" i="0" sz="1400" u="none" cap="none" strike="noStrike">
                        <a:solidFill>
                          <a:srgbClr val="000000"/>
                        </a:solidFill>
                        <a:latin typeface="Calibri"/>
                        <a:ea typeface="Calibri"/>
                        <a:cs typeface="Calibri"/>
                        <a:sym typeface="Calibri"/>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15 tot 18</a:t>
                      </a:r>
                      <a:endParaRPr b="0" i="0" sz="1400" u="none" cap="none" strike="noStrike">
                        <a:solidFill>
                          <a:srgbClr val="000000"/>
                        </a:solidFill>
                        <a:latin typeface="Calibri"/>
                        <a:ea typeface="Calibri"/>
                        <a:cs typeface="Calibri"/>
                        <a:sym typeface="Calibri"/>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VO 4,5,6</a:t>
                      </a:r>
                      <a:endParaRPr b="0" i="0" sz="1400" u="none" cap="none" strike="noStrike">
                        <a:solidFill>
                          <a:srgbClr val="000000"/>
                        </a:solidFill>
                        <a:latin typeface="Calibri"/>
                        <a:ea typeface="Calibri"/>
                        <a:cs typeface="Calibri"/>
                        <a:sym typeface="Calibri"/>
                      </a:endParaRPr>
                    </a:p>
                  </a:txBody>
                  <a:tcPr marT="9525" marB="0" marR="9525" marL="9525" anchor="ctr"/>
                </a:tc>
              </a:tr>
              <a:tr h="232500">
                <a:tc>
                  <a:txBody>
                    <a:bodyPr/>
                    <a:lstStyle/>
                    <a:p>
                      <a:pPr indent="0" lvl="0" marL="0" marR="0" rtl="0" algn="ctr">
                        <a:lnSpc>
                          <a:spcPct val="100000"/>
                        </a:lnSpc>
                        <a:spcBef>
                          <a:spcPts val="0"/>
                        </a:spcBef>
                        <a:spcAft>
                          <a:spcPts val="0"/>
                        </a:spcAft>
                        <a:buClr>
                          <a:srgbClr val="000000"/>
                        </a:buClr>
                        <a:buSzPts val="1400"/>
                        <a:buFont typeface="Arial"/>
                        <a:buNone/>
                      </a:pPr>
                      <a:r>
                        <a:rPr b="1" i="1" lang="en-US" sz="1400" u="none" cap="none" strike="noStrike"/>
                        <a:t>Roverscouts</a:t>
                      </a:r>
                      <a:endParaRPr b="1" i="1" sz="1400" u="none" cap="none" strike="noStrike">
                        <a:solidFill>
                          <a:srgbClr val="000000"/>
                        </a:solidFill>
                        <a:latin typeface="Calibri"/>
                        <a:ea typeface="Calibri"/>
                        <a:cs typeface="Calibri"/>
                        <a:sym typeface="Calibri"/>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18 tot 21</a:t>
                      </a:r>
                      <a:endParaRPr b="0" i="0" sz="1400" u="none" cap="none" strike="noStrike">
                        <a:solidFill>
                          <a:srgbClr val="000000"/>
                        </a:solidFill>
                        <a:latin typeface="Calibri"/>
                        <a:ea typeface="Calibri"/>
                        <a:cs typeface="Calibri"/>
                        <a:sym typeface="Calibri"/>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txBody>
                  <a:tcPr marT="9525" marB="0" marR="9525" marL="9525" anchor="ctr"/>
                </a:tc>
              </a:tr>
              <a:tr h="266075">
                <a:tc>
                  <a:txBody>
                    <a:bodyPr/>
                    <a:lstStyle/>
                    <a:p>
                      <a:pPr indent="0" lvl="0" marL="0" marR="0" rtl="0" algn="ctr">
                        <a:lnSpc>
                          <a:spcPct val="100000"/>
                        </a:lnSpc>
                        <a:spcBef>
                          <a:spcPts val="0"/>
                        </a:spcBef>
                        <a:spcAft>
                          <a:spcPts val="0"/>
                        </a:spcAft>
                        <a:buClr>
                          <a:srgbClr val="000000"/>
                        </a:buClr>
                        <a:buSzPts val="1400"/>
                        <a:buFont typeface="Arial"/>
                        <a:buNone/>
                      </a:pPr>
                      <a:r>
                        <a:rPr b="1" lang="en-US" sz="1400" u="none" cap="none" strike="noStrike"/>
                        <a:t>Pivo's</a:t>
                      </a:r>
                      <a:endParaRPr b="1" i="0" sz="1400" u="none" cap="none" strike="noStrike">
                        <a:solidFill>
                          <a:srgbClr val="000000"/>
                        </a:solidFill>
                        <a:latin typeface="Calibri"/>
                        <a:ea typeface="Calibri"/>
                        <a:cs typeface="Calibri"/>
                        <a:sym typeface="Calibri"/>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18+</a:t>
                      </a:r>
                      <a:endParaRPr b="0" i="0" sz="1400" u="none" cap="none" strike="noStrike">
                        <a:solidFill>
                          <a:srgbClr val="000000"/>
                        </a:solidFill>
                        <a:latin typeface="Calibri"/>
                        <a:ea typeface="Calibri"/>
                        <a:cs typeface="Calibri"/>
                        <a:sym typeface="Calibri"/>
                      </a:endParaRPr>
                    </a:p>
                  </a:txBody>
                  <a:tcPr marT="9525" marB="0" marR="9525" marL="9525" anchor="ctr"/>
                </a:tc>
                <a:tc>
                  <a:txBody>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txBody>
                  <a:tcPr marT="9525" marB="0" marR="9525" marL="9525" anchor="ctr"/>
                </a:tc>
              </a:tr>
            </a:tbl>
          </a:graphicData>
        </a:graphic>
      </p:graphicFrame>
      <p:pic>
        <p:nvPicPr>
          <p:cNvPr id="164" name="Google Shape;164;p5"/>
          <p:cNvPicPr preferRelativeResize="0"/>
          <p:nvPr/>
        </p:nvPicPr>
        <p:blipFill rotWithShape="1">
          <a:blip r:embed="rId5">
            <a:alphaModFix/>
          </a:blip>
          <a:srcRect b="0" l="0" r="0" t="0"/>
          <a:stretch/>
        </p:blipFill>
        <p:spPr>
          <a:xfrm>
            <a:off x="8135998" y="462400"/>
            <a:ext cx="901238" cy="91733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8" name="Shape 168"/>
        <p:cNvGrpSpPr/>
        <p:nvPr/>
      </p:nvGrpSpPr>
      <p:grpSpPr>
        <a:xfrm>
          <a:off x="0" y="0"/>
          <a:ext cx="0" cy="0"/>
          <a:chOff x="0" y="0"/>
          <a:chExt cx="0" cy="0"/>
        </a:xfrm>
      </p:grpSpPr>
      <p:sp>
        <p:nvSpPr>
          <p:cNvPr id="169" name="Google Shape;169;p6"/>
          <p:cNvSpPr/>
          <p:nvPr/>
        </p:nvSpPr>
        <p:spPr>
          <a:xfrm>
            <a:off x="0" y="0"/>
            <a:ext cx="9141714"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70" name="Google Shape;170;p6"/>
          <p:cNvSpPr/>
          <p:nvPr/>
        </p:nvSpPr>
        <p:spPr>
          <a:xfrm>
            <a:off x="4840748" y="1756600"/>
            <a:ext cx="810244" cy="4736395"/>
          </a:xfrm>
          <a:custGeom>
            <a:rect b="b" l="l" r="r" t="t"/>
            <a:pathLst>
              <a:path extrusionOk="0" h="2732" w="491">
                <a:moveTo>
                  <a:pt x="491" y="2247"/>
                </a:moveTo>
                <a:lnTo>
                  <a:pt x="0" y="2732"/>
                </a:lnTo>
                <a:lnTo>
                  <a:pt x="0" y="486"/>
                </a:lnTo>
                <a:lnTo>
                  <a:pt x="491" y="0"/>
                </a:lnTo>
                <a:lnTo>
                  <a:pt x="491" y="2247"/>
                </a:lnTo>
                <a:close/>
              </a:path>
            </a:pathLst>
          </a:custGeom>
          <a:solidFill>
            <a:srgbClr val="1F386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1" name="Google Shape;171;p6"/>
          <p:cNvSpPr/>
          <p:nvPr/>
        </p:nvSpPr>
        <p:spPr>
          <a:xfrm>
            <a:off x="5135175" y="1357766"/>
            <a:ext cx="515816" cy="4303125"/>
          </a:xfrm>
          <a:custGeom>
            <a:rect b="b" l="l" r="r" t="t"/>
            <a:pathLst>
              <a:path extrusionOk="0" h="2447" w="414">
                <a:moveTo>
                  <a:pt x="414" y="2447"/>
                </a:moveTo>
                <a:lnTo>
                  <a:pt x="0" y="2247"/>
                </a:lnTo>
                <a:lnTo>
                  <a:pt x="0" y="0"/>
                </a:lnTo>
                <a:lnTo>
                  <a:pt x="414" y="200"/>
                </a:lnTo>
                <a:lnTo>
                  <a:pt x="414" y="2447"/>
                </a:lnTo>
                <a:close/>
              </a:path>
            </a:pathLst>
          </a:custGeom>
          <a:solidFill>
            <a:srgbClr val="2F549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2" name="Google Shape;172;p6"/>
          <p:cNvSpPr/>
          <p:nvPr/>
        </p:nvSpPr>
        <p:spPr>
          <a:xfrm>
            <a:off x="5136684" y="1135060"/>
            <a:ext cx="307028" cy="4169215"/>
          </a:xfrm>
          <a:custGeom>
            <a:rect b="b" l="l" r="r" t="t"/>
            <a:pathLst>
              <a:path extrusionOk="0" h="2358" w="209">
                <a:moveTo>
                  <a:pt x="209" y="2246"/>
                </a:moveTo>
                <a:lnTo>
                  <a:pt x="0" y="2358"/>
                </a:lnTo>
                <a:lnTo>
                  <a:pt x="0" y="111"/>
                </a:lnTo>
                <a:lnTo>
                  <a:pt x="209" y="0"/>
                </a:lnTo>
                <a:lnTo>
                  <a:pt x="209" y="2246"/>
                </a:lnTo>
                <a:close/>
              </a:path>
            </a:pathLst>
          </a:custGeom>
          <a:solidFill>
            <a:srgbClr val="1F386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3" name="Google Shape;173;p6"/>
          <p:cNvSpPr/>
          <p:nvPr/>
        </p:nvSpPr>
        <p:spPr>
          <a:xfrm>
            <a:off x="586268" y="1124043"/>
            <a:ext cx="4857925" cy="3978121"/>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4" name="Google Shape;174;p6"/>
          <p:cNvSpPr txBox="1"/>
          <p:nvPr>
            <p:ph type="title"/>
          </p:nvPr>
        </p:nvSpPr>
        <p:spPr>
          <a:xfrm>
            <a:off x="586275" y="2476675"/>
            <a:ext cx="5361300" cy="1792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4000"/>
              <a:buFont typeface="Arial"/>
              <a:buNone/>
            </a:pPr>
            <a:r>
              <a:rPr b="1" lang="en-US" sz="4000">
                <a:solidFill>
                  <a:srgbClr val="FFFFFF"/>
                </a:solidFill>
                <a:latin typeface="Arial"/>
                <a:ea typeface="Arial"/>
                <a:cs typeface="Arial"/>
                <a:sym typeface="Arial"/>
              </a:rPr>
              <a:t>Impressie zomerkamp 2023</a:t>
            </a:r>
            <a:endParaRPr/>
          </a:p>
        </p:txBody>
      </p:sp>
      <p:sp>
        <p:nvSpPr>
          <p:cNvPr id="175" name="Google Shape;175;p6"/>
          <p:cNvSpPr txBox="1"/>
          <p:nvPr/>
        </p:nvSpPr>
        <p:spPr>
          <a:xfrm>
            <a:off x="6205018" y="998067"/>
            <a:ext cx="2762140" cy="2823048"/>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888888"/>
              </a:buClr>
              <a:buSzPts val="2000"/>
              <a:buFont typeface="Arial"/>
              <a:buNone/>
            </a:pPr>
            <a:r>
              <a:t/>
            </a:r>
            <a:endParaRPr b="0" i="0" sz="2000" u="none" cap="none" strike="noStrike">
              <a:solidFill>
                <a:schemeClr val="dk1"/>
              </a:solidFill>
              <a:latin typeface="Arial"/>
              <a:ea typeface="Arial"/>
              <a:cs typeface="Arial"/>
              <a:sym typeface="Arial"/>
            </a:endParaRPr>
          </a:p>
        </p:txBody>
      </p:sp>
      <p:sp>
        <p:nvSpPr>
          <p:cNvPr id="176" name="Google Shape;176;p6"/>
          <p:cNvSpPr txBox="1"/>
          <p:nvPr>
            <p:ph idx="1" type="body"/>
          </p:nvPr>
        </p:nvSpPr>
        <p:spPr>
          <a:xfrm>
            <a:off x="623888" y="4589464"/>
            <a:ext cx="7886700" cy="150018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888888"/>
              </a:buClr>
              <a:buSzPts val="1800"/>
              <a:buNone/>
            </a:pPr>
            <a:r>
              <a:t/>
            </a:r>
            <a:endParaRPr/>
          </a:p>
        </p:txBody>
      </p:sp>
      <p:pic>
        <p:nvPicPr>
          <p:cNvPr id="177" name="Google Shape;177;p6"/>
          <p:cNvPicPr preferRelativeResize="0"/>
          <p:nvPr/>
        </p:nvPicPr>
        <p:blipFill>
          <a:blip r:embed="rId3">
            <a:alphaModFix/>
          </a:blip>
          <a:stretch>
            <a:fillRect/>
          </a:stretch>
        </p:blipFill>
        <p:spPr>
          <a:xfrm>
            <a:off x="5947575" y="154238"/>
            <a:ext cx="2952750" cy="3743325"/>
          </a:xfrm>
          <a:prstGeom prst="rect">
            <a:avLst/>
          </a:prstGeom>
          <a:noFill/>
          <a:ln>
            <a:noFill/>
          </a:ln>
        </p:spPr>
      </p:pic>
      <p:pic>
        <p:nvPicPr>
          <p:cNvPr id="178" name="Google Shape;178;p6"/>
          <p:cNvPicPr preferRelativeResize="0"/>
          <p:nvPr/>
        </p:nvPicPr>
        <p:blipFill>
          <a:blip r:embed="rId4">
            <a:alphaModFix/>
          </a:blip>
          <a:stretch>
            <a:fillRect/>
          </a:stretch>
        </p:blipFill>
        <p:spPr>
          <a:xfrm>
            <a:off x="185700" y="4002398"/>
            <a:ext cx="2518550" cy="2674325"/>
          </a:xfrm>
          <a:prstGeom prst="rect">
            <a:avLst/>
          </a:prstGeom>
          <a:noFill/>
          <a:ln>
            <a:noFill/>
          </a:ln>
        </p:spPr>
      </p:pic>
      <p:pic>
        <p:nvPicPr>
          <p:cNvPr id="179" name="Google Shape;179;p6"/>
          <p:cNvPicPr preferRelativeResize="0"/>
          <p:nvPr/>
        </p:nvPicPr>
        <p:blipFill>
          <a:blip r:embed="rId5">
            <a:alphaModFix/>
          </a:blip>
          <a:stretch>
            <a:fillRect/>
          </a:stretch>
        </p:blipFill>
        <p:spPr>
          <a:xfrm>
            <a:off x="6044495" y="4100483"/>
            <a:ext cx="2593110" cy="2674326"/>
          </a:xfrm>
          <a:prstGeom prst="rect">
            <a:avLst/>
          </a:prstGeom>
          <a:noFill/>
          <a:ln>
            <a:noFill/>
          </a:ln>
        </p:spPr>
      </p:pic>
      <p:pic>
        <p:nvPicPr>
          <p:cNvPr id="180" name="Google Shape;180;p6"/>
          <p:cNvPicPr preferRelativeResize="0"/>
          <p:nvPr/>
        </p:nvPicPr>
        <p:blipFill>
          <a:blip r:embed="rId6">
            <a:alphaModFix/>
          </a:blip>
          <a:stretch>
            <a:fillRect/>
          </a:stretch>
        </p:blipFill>
        <p:spPr>
          <a:xfrm>
            <a:off x="3531592" y="479142"/>
            <a:ext cx="2284300" cy="2115600"/>
          </a:xfrm>
          <a:prstGeom prst="rect">
            <a:avLst/>
          </a:prstGeom>
          <a:noFill/>
          <a:ln>
            <a:noFill/>
          </a:ln>
        </p:spPr>
      </p:pic>
      <p:pic>
        <p:nvPicPr>
          <p:cNvPr id="181" name="Google Shape;181;p6"/>
          <p:cNvPicPr preferRelativeResize="0"/>
          <p:nvPr/>
        </p:nvPicPr>
        <p:blipFill>
          <a:blip r:embed="rId7">
            <a:alphaModFix/>
          </a:blip>
          <a:stretch>
            <a:fillRect/>
          </a:stretch>
        </p:blipFill>
        <p:spPr>
          <a:xfrm>
            <a:off x="380350" y="479149"/>
            <a:ext cx="2762125" cy="2270074"/>
          </a:xfrm>
          <a:prstGeom prst="rect">
            <a:avLst/>
          </a:prstGeom>
          <a:noFill/>
          <a:ln>
            <a:noFill/>
          </a:ln>
        </p:spPr>
      </p:pic>
      <p:pic>
        <p:nvPicPr>
          <p:cNvPr id="182" name="Google Shape;182;p6"/>
          <p:cNvPicPr preferRelativeResize="0"/>
          <p:nvPr/>
        </p:nvPicPr>
        <p:blipFill>
          <a:blip r:embed="rId8">
            <a:alphaModFix/>
          </a:blip>
          <a:stretch>
            <a:fillRect/>
          </a:stretch>
        </p:blipFill>
        <p:spPr>
          <a:xfrm>
            <a:off x="2898000" y="4072462"/>
            <a:ext cx="2952751" cy="2730343"/>
          </a:xfrm>
          <a:prstGeom prst="rect">
            <a:avLst/>
          </a:prstGeom>
          <a:noFill/>
          <a:ln>
            <a:noFill/>
          </a:ln>
        </p:spPr>
      </p:pic>
      <p:sp>
        <p:nvSpPr>
          <p:cNvPr id="183" name="Google Shape;183;p6"/>
          <p:cNvSpPr txBox="1"/>
          <p:nvPr/>
        </p:nvSpPr>
        <p:spPr>
          <a:xfrm>
            <a:off x="392325" y="80850"/>
            <a:ext cx="5361300" cy="23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u="sng">
                <a:solidFill>
                  <a:schemeClr val="hlink"/>
                </a:solidFill>
                <a:latin typeface="Calibri"/>
                <a:ea typeface="Calibri"/>
                <a:cs typeface="Calibri"/>
                <a:sym typeface="Calibri"/>
                <a:hlinkClick r:id="rId9"/>
              </a:rPr>
              <a:t>https://www.youtube.com/@scoutingmbg7188/videos</a:t>
            </a:r>
            <a:r>
              <a:rPr lang="en-US">
                <a:latin typeface="Calibri"/>
                <a:ea typeface="Calibri"/>
                <a:cs typeface="Calibri"/>
                <a:sym typeface="Calibri"/>
              </a:rPr>
              <a:t> </a:t>
            </a:r>
            <a:endParaRPr>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g285fcb26c20_0_0"/>
          <p:cNvSpPr txBox="1"/>
          <p:nvPr>
            <p:ph idx="1" type="body"/>
          </p:nvPr>
        </p:nvSpPr>
        <p:spPr>
          <a:xfrm>
            <a:off x="623888" y="4589464"/>
            <a:ext cx="7886700" cy="1500300"/>
          </a:xfrm>
          <a:prstGeom prst="rect">
            <a:avLst/>
          </a:prstGeom>
        </p:spPr>
        <p:txBody>
          <a:bodyPr anchorCtr="0" anchor="t" bIns="45700" lIns="91425" spcFirstLastPara="1" rIns="91425" wrap="square" tIns="45700">
            <a:normAutofit/>
          </a:bodyPr>
          <a:lstStyle/>
          <a:p>
            <a:pPr indent="0" lvl="0" marL="0" rtl="0" algn="l">
              <a:spcBef>
                <a:spcPts val="750"/>
              </a:spcBef>
              <a:spcAft>
                <a:spcPts val="0"/>
              </a:spcAft>
              <a:buNone/>
            </a:pPr>
            <a:r>
              <a:t/>
            </a:r>
            <a:endParaRPr/>
          </a:p>
        </p:txBody>
      </p:sp>
      <p:pic>
        <p:nvPicPr>
          <p:cNvPr id="190" name="Google Shape;190;g285fcb26c20_0_0"/>
          <p:cNvPicPr preferRelativeResize="0"/>
          <p:nvPr/>
        </p:nvPicPr>
        <p:blipFill>
          <a:blip r:embed="rId3">
            <a:alphaModFix/>
          </a:blip>
          <a:stretch>
            <a:fillRect/>
          </a:stretch>
        </p:blipFill>
        <p:spPr>
          <a:xfrm>
            <a:off x="2111050" y="2675696"/>
            <a:ext cx="4173250" cy="2632650"/>
          </a:xfrm>
          <a:prstGeom prst="rect">
            <a:avLst/>
          </a:prstGeom>
          <a:noFill/>
          <a:ln>
            <a:noFill/>
          </a:ln>
        </p:spPr>
      </p:pic>
      <p:pic>
        <p:nvPicPr>
          <p:cNvPr id="191" name="Google Shape;191;g285fcb26c20_0_0"/>
          <p:cNvPicPr preferRelativeResize="0"/>
          <p:nvPr/>
        </p:nvPicPr>
        <p:blipFill rotWithShape="1">
          <a:blip r:embed="rId4">
            <a:alphaModFix/>
          </a:blip>
          <a:srcRect b="0" l="7578" r="0" t="10329"/>
          <a:stretch/>
        </p:blipFill>
        <p:spPr>
          <a:xfrm>
            <a:off x="5782875" y="4174925"/>
            <a:ext cx="3290325" cy="2632650"/>
          </a:xfrm>
          <a:prstGeom prst="rect">
            <a:avLst/>
          </a:prstGeom>
          <a:noFill/>
          <a:ln>
            <a:noFill/>
          </a:ln>
        </p:spPr>
      </p:pic>
      <p:pic>
        <p:nvPicPr>
          <p:cNvPr id="192" name="Google Shape;192;g285fcb26c20_0_0"/>
          <p:cNvPicPr preferRelativeResize="0"/>
          <p:nvPr/>
        </p:nvPicPr>
        <p:blipFill rotWithShape="1">
          <a:blip r:embed="rId5">
            <a:alphaModFix/>
          </a:blip>
          <a:srcRect b="0" l="0" r="7433" t="11551"/>
          <a:stretch/>
        </p:blipFill>
        <p:spPr>
          <a:xfrm>
            <a:off x="98323" y="4773600"/>
            <a:ext cx="3887700" cy="2033975"/>
          </a:xfrm>
          <a:prstGeom prst="rect">
            <a:avLst/>
          </a:prstGeom>
          <a:noFill/>
          <a:ln>
            <a:noFill/>
          </a:ln>
        </p:spPr>
      </p:pic>
      <p:pic>
        <p:nvPicPr>
          <p:cNvPr id="193" name="Google Shape;193;g285fcb26c20_0_0"/>
          <p:cNvPicPr preferRelativeResize="0"/>
          <p:nvPr/>
        </p:nvPicPr>
        <p:blipFill>
          <a:blip r:embed="rId6">
            <a:alphaModFix/>
          </a:blip>
          <a:stretch>
            <a:fillRect/>
          </a:stretch>
        </p:blipFill>
        <p:spPr>
          <a:xfrm>
            <a:off x="98325" y="62550"/>
            <a:ext cx="4363457" cy="2841072"/>
          </a:xfrm>
          <a:prstGeom prst="rect">
            <a:avLst/>
          </a:prstGeom>
          <a:noFill/>
          <a:ln>
            <a:noFill/>
          </a:ln>
        </p:spPr>
      </p:pic>
      <p:pic>
        <p:nvPicPr>
          <p:cNvPr id="194" name="Google Shape;194;g285fcb26c20_0_0"/>
          <p:cNvPicPr preferRelativeResize="0"/>
          <p:nvPr/>
        </p:nvPicPr>
        <p:blipFill>
          <a:blip r:embed="rId7">
            <a:alphaModFix/>
          </a:blip>
          <a:stretch>
            <a:fillRect/>
          </a:stretch>
        </p:blipFill>
        <p:spPr>
          <a:xfrm>
            <a:off x="5511720" y="62550"/>
            <a:ext cx="3562832" cy="284107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8" name="Shape 198"/>
        <p:cNvGrpSpPr/>
        <p:nvPr/>
      </p:nvGrpSpPr>
      <p:grpSpPr>
        <a:xfrm>
          <a:off x="0" y="0"/>
          <a:ext cx="0" cy="0"/>
          <a:chOff x="0" y="0"/>
          <a:chExt cx="0" cy="0"/>
        </a:xfrm>
      </p:grpSpPr>
      <p:sp>
        <p:nvSpPr>
          <p:cNvPr id="199" name="Google Shape;199;p7"/>
          <p:cNvSpPr txBox="1"/>
          <p:nvPr>
            <p:ph idx="1" type="body"/>
          </p:nvPr>
        </p:nvSpPr>
        <p:spPr>
          <a:xfrm>
            <a:off x="923192" y="2263292"/>
            <a:ext cx="6858000" cy="2273539"/>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000"/>
              <a:buNone/>
            </a:pPr>
            <a:r>
              <a:rPr lang="en-US" sz="2000">
                <a:solidFill>
                  <a:schemeClr val="dk1"/>
                </a:solidFill>
                <a:latin typeface="Arial"/>
                <a:ea typeface="Arial"/>
                <a:cs typeface="Arial"/>
                <a:sym typeface="Arial"/>
              </a:rPr>
              <a:t>65 jaar in 2024!</a:t>
            </a:r>
            <a:endParaRPr sz="2000">
              <a:solidFill>
                <a:schemeClr val="dk1"/>
              </a:solidFill>
              <a:latin typeface="Arial"/>
              <a:ea typeface="Arial"/>
              <a:cs typeface="Arial"/>
              <a:sym typeface="Arial"/>
            </a:endParaRPr>
          </a:p>
          <a:p>
            <a:pPr indent="0" lvl="0" marL="0" rtl="0" algn="l">
              <a:lnSpc>
                <a:spcPct val="90000"/>
              </a:lnSpc>
              <a:spcBef>
                <a:spcPts val="1000"/>
              </a:spcBef>
              <a:spcAft>
                <a:spcPts val="0"/>
              </a:spcAft>
              <a:buClr>
                <a:srgbClr val="888888"/>
              </a:buClr>
              <a:buSzPts val="1200"/>
              <a:buNone/>
            </a:pPr>
            <a:r>
              <a:t/>
            </a:r>
            <a:endParaRPr sz="1200">
              <a:solidFill>
                <a:schemeClr val="dk1"/>
              </a:solidFill>
              <a:latin typeface="Arial"/>
              <a:ea typeface="Arial"/>
              <a:cs typeface="Arial"/>
              <a:sym typeface="Arial"/>
            </a:endParaRPr>
          </a:p>
          <a:p>
            <a:pPr indent="0" lvl="0" marL="0" rtl="0" algn="l">
              <a:lnSpc>
                <a:spcPct val="90000"/>
              </a:lnSpc>
              <a:spcBef>
                <a:spcPts val="1000"/>
              </a:spcBef>
              <a:spcAft>
                <a:spcPts val="0"/>
              </a:spcAft>
              <a:buClr>
                <a:schemeClr val="dk1"/>
              </a:buClr>
              <a:buSzPts val="2000"/>
              <a:buNone/>
            </a:pPr>
            <a:r>
              <a:rPr lang="en-US" sz="2000">
                <a:solidFill>
                  <a:schemeClr val="dk1"/>
                </a:solidFill>
                <a:latin typeface="Arial"/>
                <a:ea typeface="Arial"/>
                <a:cs typeface="Arial"/>
                <a:sym typeface="Arial"/>
              </a:rPr>
              <a:t>Een gemoedelijke scoutinggroep</a:t>
            </a:r>
            <a:endParaRPr sz="2000">
              <a:solidFill>
                <a:schemeClr val="dk1"/>
              </a:solidFill>
              <a:latin typeface="Arial"/>
              <a:ea typeface="Arial"/>
              <a:cs typeface="Arial"/>
              <a:sym typeface="Arial"/>
            </a:endParaRPr>
          </a:p>
          <a:p>
            <a:pPr indent="0" lvl="0" marL="0" rtl="0" algn="l">
              <a:lnSpc>
                <a:spcPct val="90000"/>
              </a:lnSpc>
              <a:spcBef>
                <a:spcPts val="1000"/>
              </a:spcBef>
              <a:spcAft>
                <a:spcPts val="0"/>
              </a:spcAft>
              <a:buClr>
                <a:srgbClr val="888888"/>
              </a:buClr>
              <a:buSzPts val="1100"/>
              <a:buNone/>
            </a:pPr>
            <a:r>
              <a:t/>
            </a:r>
            <a:endParaRPr sz="1100">
              <a:solidFill>
                <a:schemeClr val="dk1"/>
              </a:solidFill>
              <a:latin typeface="Arial"/>
              <a:ea typeface="Arial"/>
              <a:cs typeface="Arial"/>
              <a:sym typeface="Arial"/>
            </a:endParaRPr>
          </a:p>
          <a:p>
            <a:pPr indent="0" lvl="0" marL="0" rtl="0" algn="l">
              <a:lnSpc>
                <a:spcPct val="90000"/>
              </a:lnSpc>
              <a:spcBef>
                <a:spcPts val="1000"/>
              </a:spcBef>
              <a:spcAft>
                <a:spcPts val="0"/>
              </a:spcAft>
              <a:buClr>
                <a:schemeClr val="dk1"/>
              </a:buClr>
              <a:buSzPts val="2000"/>
              <a:buNone/>
            </a:pPr>
            <a:r>
              <a:rPr lang="en-US" sz="2000">
                <a:solidFill>
                  <a:schemeClr val="dk1"/>
                </a:solidFill>
                <a:latin typeface="Arial"/>
                <a:ea typeface="Arial"/>
                <a:cs typeface="Arial"/>
                <a:sym typeface="Arial"/>
              </a:rPr>
              <a:t>Niet gericht op groei maar voor de kwaliteit van het scoutingspel, gezelligheid en contact</a:t>
            </a:r>
            <a:endParaRPr/>
          </a:p>
          <a:p>
            <a:pPr indent="0" lvl="0" marL="0" rtl="0" algn="l">
              <a:lnSpc>
                <a:spcPct val="90000"/>
              </a:lnSpc>
              <a:spcBef>
                <a:spcPts val="1000"/>
              </a:spcBef>
              <a:spcAft>
                <a:spcPts val="0"/>
              </a:spcAft>
              <a:buClr>
                <a:srgbClr val="888888"/>
              </a:buClr>
              <a:buSzPts val="2000"/>
              <a:buNone/>
            </a:pPr>
            <a:r>
              <a:t/>
            </a:r>
            <a:endParaRPr sz="2000">
              <a:solidFill>
                <a:schemeClr val="dk1"/>
              </a:solidFill>
              <a:latin typeface="Arial"/>
              <a:ea typeface="Arial"/>
              <a:cs typeface="Arial"/>
              <a:sym typeface="Arial"/>
            </a:endParaRPr>
          </a:p>
        </p:txBody>
      </p:sp>
      <p:sp>
        <p:nvSpPr>
          <p:cNvPr id="200" name="Google Shape;200;p7"/>
          <p:cNvSpPr/>
          <p:nvPr/>
        </p:nvSpPr>
        <p:spPr>
          <a:xfrm>
            <a:off x="0" y="0"/>
            <a:ext cx="3356355" cy="2130951"/>
          </a:xfrm>
          <a:custGeom>
            <a:rect b="b" l="l" r="r" t="t"/>
            <a:pathLst>
              <a:path extrusionOk="0" h="2130951" w="4475140">
                <a:moveTo>
                  <a:pt x="0" y="0"/>
                </a:moveTo>
                <a:lnTo>
                  <a:pt x="1074821" y="0"/>
                </a:lnTo>
                <a:lnTo>
                  <a:pt x="1074821" y="478"/>
                </a:lnTo>
                <a:lnTo>
                  <a:pt x="4475140" y="478"/>
                </a:lnTo>
                <a:lnTo>
                  <a:pt x="3488452" y="2130951"/>
                </a:lnTo>
                <a:lnTo>
                  <a:pt x="0" y="2130951"/>
                </a:lnTo>
                <a:close/>
              </a:path>
            </a:pathLst>
          </a:custGeom>
          <a:solidFill>
            <a:srgbClr val="3E406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201" name="Google Shape;201;p7"/>
          <p:cNvPicPr preferRelativeResize="0"/>
          <p:nvPr/>
        </p:nvPicPr>
        <p:blipFill rotWithShape="1">
          <a:blip r:embed="rId3">
            <a:alphaModFix/>
          </a:blip>
          <a:srcRect b="18182" l="0" r="3" t="18179"/>
          <a:stretch/>
        </p:blipFill>
        <p:spPr>
          <a:xfrm>
            <a:off x="2736988" y="2"/>
            <a:ext cx="6407012" cy="2130473"/>
          </a:xfrm>
          <a:custGeom>
            <a:rect b="b" l="l" r="r" t="t"/>
            <a:pathLst>
              <a:path extrusionOk="0" h="2130473" w="8542682">
                <a:moveTo>
                  <a:pt x="986689" y="0"/>
                </a:moveTo>
                <a:lnTo>
                  <a:pt x="8542682" y="0"/>
                </a:lnTo>
                <a:lnTo>
                  <a:pt x="8542682" y="2130473"/>
                </a:lnTo>
                <a:lnTo>
                  <a:pt x="0" y="2130473"/>
                </a:lnTo>
                <a:close/>
              </a:path>
            </a:pathLst>
          </a:custGeom>
          <a:noFill/>
          <a:ln>
            <a:noFill/>
          </a:ln>
        </p:spPr>
      </p:pic>
      <p:sp>
        <p:nvSpPr>
          <p:cNvPr id="202" name="Google Shape;202;p7"/>
          <p:cNvSpPr/>
          <p:nvPr/>
        </p:nvSpPr>
        <p:spPr>
          <a:xfrm rot="10800000">
            <a:off x="5787645" y="4682362"/>
            <a:ext cx="3356355" cy="2174680"/>
          </a:xfrm>
          <a:custGeom>
            <a:rect b="b" l="l" r="r" t="t"/>
            <a:pathLst>
              <a:path extrusionOk="0" h="2174680" w="4475140">
                <a:moveTo>
                  <a:pt x="3468199" y="2174680"/>
                </a:moveTo>
                <a:lnTo>
                  <a:pt x="0" y="2174680"/>
                </a:lnTo>
                <a:lnTo>
                  <a:pt x="0" y="0"/>
                </a:lnTo>
                <a:lnTo>
                  <a:pt x="1074821" y="0"/>
                </a:lnTo>
                <a:lnTo>
                  <a:pt x="1074821" y="478"/>
                </a:lnTo>
                <a:lnTo>
                  <a:pt x="4475140" y="478"/>
                </a:lnTo>
                <a:close/>
              </a:path>
            </a:pathLst>
          </a:custGeom>
          <a:solidFill>
            <a:srgbClr val="40404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203" name="Google Shape;203;p7"/>
          <p:cNvPicPr preferRelativeResize="0"/>
          <p:nvPr/>
        </p:nvPicPr>
        <p:blipFill rotWithShape="1">
          <a:blip r:embed="rId4">
            <a:alphaModFix/>
          </a:blip>
          <a:srcRect b="0" l="30114" r="22985" t="0"/>
          <a:stretch/>
        </p:blipFill>
        <p:spPr>
          <a:xfrm>
            <a:off x="-193432" y="4727050"/>
            <a:ext cx="5506253" cy="3287385"/>
          </a:xfrm>
          <a:prstGeom prst="rect">
            <a:avLst/>
          </a:prstGeom>
          <a:noFill/>
          <a:ln>
            <a:noFill/>
          </a:ln>
        </p:spPr>
      </p:pic>
      <p:sp>
        <p:nvSpPr>
          <p:cNvPr id="204" name="Google Shape;204;p7"/>
          <p:cNvSpPr/>
          <p:nvPr/>
        </p:nvSpPr>
        <p:spPr>
          <a:xfrm>
            <a:off x="0" y="-476"/>
            <a:ext cx="2736988" cy="2130951"/>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05" name="Google Shape;205;p7"/>
          <p:cNvSpPr/>
          <p:nvPr/>
        </p:nvSpPr>
        <p:spPr>
          <a:xfrm>
            <a:off x="6407012" y="4682362"/>
            <a:ext cx="2736988" cy="2320694"/>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06" name="Google Shape;206;p7"/>
          <p:cNvSpPr/>
          <p:nvPr/>
        </p:nvSpPr>
        <p:spPr>
          <a:xfrm>
            <a:off x="5662246" y="4587490"/>
            <a:ext cx="896816" cy="2320694"/>
          </a:xfrm>
          <a:prstGeom prst="triangle">
            <a:avLst>
              <a:gd fmla="val 100000" name="adj"/>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07" name="Google Shape;207;p7"/>
          <p:cNvSpPr/>
          <p:nvPr/>
        </p:nvSpPr>
        <p:spPr>
          <a:xfrm rot="10800000">
            <a:off x="2739507" y="-57878"/>
            <a:ext cx="724662" cy="2130951"/>
          </a:xfrm>
          <a:prstGeom prst="triangle">
            <a:avLst>
              <a:gd fmla="val 100000" name="adj"/>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2" name="Shape 212"/>
        <p:cNvGrpSpPr/>
        <p:nvPr/>
      </p:nvGrpSpPr>
      <p:grpSpPr>
        <a:xfrm>
          <a:off x="0" y="0"/>
          <a:ext cx="0" cy="0"/>
          <a:chOff x="0" y="0"/>
          <a:chExt cx="0" cy="0"/>
        </a:xfrm>
      </p:grpSpPr>
      <p:sp>
        <p:nvSpPr>
          <p:cNvPr id="213" name="Google Shape;213;p8"/>
          <p:cNvSpPr/>
          <p:nvPr/>
        </p:nvSpPr>
        <p:spPr>
          <a:xfrm>
            <a:off x="0" y="0"/>
            <a:ext cx="9141714"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4" name="Google Shape;214;p8"/>
          <p:cNvSpPr/>
          <p:nvPr/>
        </p:nvSpPr>
        <p:spPr>
          <a:xfrm flipH="1">
            <a:off x="591818" y="4356608"/>
            <a:ext cx="406535" cy="1997227"/>
          </a:xfrm>
          <a:custGeom>
            <a:rect b="b" l="l" r="r" t="t"/>
            <a:pathLst>
              <a:path extrusionOk="0" h="2732" w="491">
                <a:moveTo>
                  <a:pt x="491" y="2247"/>
                </a:moveTo>
                <a:lnTo>
                  <a:pt x="0" y="2732"/>
                </a:lnTo>
                <a:lnTo>
                  <a:pt x="0" y="486"/>
                </a:lnTo>
                <a:lnTo>
                  <a:pt x="491" y="0"/>
                </a:lnTo>
                <a:lnTo>
                  <a:pt x="491" y="2247"/>
                </a:lnTo>
                <a:close/>
              </a:path>
            </a:pathLst>
          </a:custGeom>
          <a:solidFill>
            <a:srgbClr val="1F386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5" name="Google Shape;215;p8"/>
          <p:cNvSpPr/>
          <p:nvPr/>
        </p:nvSpPr>
        <p:spPr>
          <a:xfrm flipH="1">
            <a:off x="587880" y="4214476"/>
            <a:ext cx="277321" cy="1783236"/>
          </a:xfrm>
          <a:custGeom>
            <a:rect b="b" l="l" r="r" t="t"/>
            <a:pathLst>
              <a:path extrusionOk="0" h="2447" w="414">
                <a:moveTo>
                  <a:pt x="414" y="2447"/>
                </a:moveTo>
                <a:lnTo>
                  <a:pt x="0" y="2247"/>
                </a:lnTo>
                <a:lnTo>
                  <a:pt x="0" y="0"/>
                </a:lnTo>
                <a:lnTo>
                  <a:pt x="414" y="200"/>
                </a:lnTo>
                <a:lnTo>
                  <a:pt x="414" y="2447"/>
                </a:lnTo>
                <a:close/>
              </a:path>
            </a:pathLst>
          </a:custGeom>
          <a:solidFill>
            <a:srgbClr val="2F549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6" name="Google Shape;216;p8"/>
          <p:cNvSpPr/>
          <p:nvPr/>
        </p:nvSpPr>
        <p:spPr>
          <a:xfrm flipH="1">
            <a:off x="713809" y="4122185"/>
            <a:ext cx="151393" cy="1727743"/>
          </a:xfrm>
          <a:custGeom>
            <a:rect b="b" l="l" r="r" t="t"/>
            <a:pathLst>
              <a:path extrusionOk="0" h="2358" w="209">
                <a:moveTo>
                  <a:pt x="209" y="2246"/>
                </a:moveTo>
                <a:lnTo>
                  <a:pt x="0" y="2358"/>
                </a:lnTo>
                <a:lnTo>
                  <a:pt x="0" y="111"/>
                </a:lnTo>
                <a:lnTo>
                  <a:pt x="209" y="0"/>
                </a:lnTo>
                <a:lnTo>
                  <a:pt x="209" y="2246"/>
                </a:lnTo>
                <a:close/>
              </a:path>
            </a:pathLst>
          </a:custGeom>
          <a:solidFill>
            <a:srgbClr val="1F386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7" name="Google Shape;217;p8"/>
          <p:cNvSpPr/>
          <p:nvPr/>
        </p:nvSpPr>
        <p:spPr>
          <a:xfrm>
            <a:off x="6545115" y="4214476"/>
            <a:ext cx="254344" cy="1783236"/>
          </a:xfrm>
          <a:custGeom>
            <a:rect b="b" l="l" r="r" t="t"/>
            <a:pathLst>
              <a:path extrusionOk="0" h="2447" w="414">
                <a:moveTo>
                  <a:pt x="414" y="2447"/>
                </a:moveTo>
                <a:lnTo>
                  <a:pt x="0" y="2247"/>
                </a:lnTo>
                <a:lnTo>
                  <a:pt x="0" y="0"/>
                </a:lnTo>
                <a:lnTo>
                  <a:pt x="414" y="200"/>
                </a:lnTo>
                <a:lnTo>
                  <a:pt x="414" y="2447"/>
                </a:lnTo>
                <a:close/>
              </a:path>
            </a:pathLst>
          </a:custGeom>
          <a:solidFill>
            <a:srgbClr val="2F549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8" name="Google Shape;218;p8"/>
          <p:cNvSpPr/>
          <p:nvPr/>
        </p:nvSpPr>
        <p:spPr>
          <a:xfrm>
            <a:off x="6546554" y="4122186"/>
            <a:ext cx="151393" cy="1727743"/>
          </a:xfrm>
          <a:custGeom>
            <a:rect b="b" l="l" r="r" t="t"/>
            <a:pathLst>
              <a:path extrusionOk="0" h="2358" w="209">
                <a:moveTo>
                  <a:pt x="209" y="2246"/>
                </a:moveTo>
                <a:lnTo>
                  <a:pt x="0" y="2358"/>
                </a:lnTo>
                <a:lnTo>
                  <a:pt x="0" y="111"/>
                </a:lnTo>
                <a:lnTo>
                  <a:pt x="209" y="0"/>
                </a:lnTo>
                <a:lnTo>
                  <a:pt x="209" y="2246"/>
                </a:lnTo>
                <a:close/>
              </a:path>
            </a:pathLst>
          </a:custGeom>
          <a:solidFill>
            <a:srgbClr val="1F386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9" name="Google Shape;219;p8"/>
          <p:cNvSpPr/>
          <p:nvPr/>
        </p:nvSpPr>
        <p:spPr>
          <a:xfrm>
            <a:off x="713585" y="4122187"/>
            <a:ext cx="5983893" cy="1647877"/>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0" name="Google Shape;220;p8"/>
          <p:cNvSpPr txBox="1"/>
          <p:nvPr>
            <p:ph idx="1" type="body"/>
          </p:nvPr>
        </p:nvSpPr>
        <p:spPr>
          <a:xfrm>
            <a:off x="829917" y="4376667"/>
            <a:ext cx="5744766" cy="1089254"/>
          </a:xfrm>
          <a:prstGeom prst="rect">
            <a:avLst/>
          </a:prstGeom>
          <a:noFill/>
          <a:ln>
            <a:noFill/>
          </a:ln>
        </p:spPr>
        <p:txBody>
          <a:bodyPr anchorCtr="0" anchor="ctr" bIns="45700" lIns="91425" spcFirstLastPara="1" rIns="91425" wrap="square" tIns="45700">
            <a:normAutofit fontScale="25000" lnSpcReduction="20000"/>
          </a:bodyPr>
          <a:lstStyle/>
          <a:p>
            <a:pPr indent="0" lvl="0" marL="0" rtl="0" algn="ctr">
              <a:lnSpc>
                <a:spcPct val="90000"/>
              </a:lnSpc>
              <a:spcBef>
                <a:spcPts val="0"/>
              </a:spcBef>
              <a:spcAft>
                <a:spcPts val="0"/>
              </a:spcAft>
              <a:buClr>
                <a:schemeClr val="lt1"/>
              </a:buClr>
              <a:buSzPct val="100000"/>
              <a:buNone/>
            </a:pPr>
            <a:r>
              <a:rPr lang="en-US" sz="9800" u="sng">
                <a:solidFill>
                  <a:schemeClr val="lt1"/>
                </a:solidFill>
                <a:latin typeface="Arial"/>
                <a:ea typeface="Arial"/>
                <a:cs typeface="Arial"/>
                <a:sym typeface="Arial"/>
              </a:rPr>
              <a:t>Zonder vrijwilligers geen scouting</a:t>
            </a:r>
            <a:endParaRPr/>
          </a:p>
          <a:p>
            <a:pPr indent="0" lvl="0" marL="0" rtl="0" algn="ctr">
              <a:lnSpc>
                <a:spcPct val="90000"/>
              </a:lnSpc>
              <a:spcBef>
                <a:spcPts val="750"/>
              </a:spcBef>
              <a:spcAft>
                <a:spcPts val="0"/>
              </a:spcAft>
              <a:buClr>
                <a:srgbClr val="888888"/>
              </a:buClr>
              <a:buSzPct val="100000"/>
              <a:buNone/>
            </a:pPr>
            <a:r>
              <a:t/>
            </a:r>
            <a:endParaRPr sz="4000" u="sng">
              <a:solidFill>
                <a:schemeClr val="lt1"/>
              </a:solidFill>
              <a:latin typeface="Arial"/>
              <a:ea typeface="Arial"/>
              <a:cs typeface="Arial"/>
              <a:sym typeface="Arial"/>
            </a:endParaRPr>
          </a:p>
          <a:p>
            <a:pPr indent="0" lvl="0" marL="0" rtl="0" algn="ctr">
              <a:lnSpc>
                <a:spcPct val="90000"/>
              </a:lnSpc>
              <a:spcBef>
                <a:spcPts val="750"/>
              </a:spcBef>
              <a:spcAft>
                <a:spcPts val="0"/>
              </a:spcAft>
              <a:buClr>
                <a:schemeClr val="lt1"/>
              </a:buClr>
              <a:buSzPct val="100000"/>
              <a:buNone/>
            </a:pPr>
            <a:r>
              <a:rPr lang="en-US" sz="5600">
                <a:solidFill>
                  <a:schemeClr val="lt1"/>
                </a:solidFill>
                <a:latin typeface="Arial"/>
                <a:ea typeface="Arial"/>
                <a:cs typeface="Arial"/>
                <a:sym typeface="Arial"/>
              </a:rPr>
              <a:t>Ondersteuning: Leiding, spelteam, ledenadministratie</a:t>
            </a:r>
            <a:endParaRPr/>
          </a:p>
          <a:p>
            <a:pPr indent="0" lvl="0" marL="0" rtl="0" algn="ctr">
              <a:lnSpc>
                <a:spcPct val="90000"/>
              </a:lnSpc>
              <a:spcBef>
                <a:spcPts val="750"/>
              </a:spcBef>
              <a:spcAft>
                <a:spcPts val="0"/>
              </a:spcAft>
              <a:buClr>
                <a:schemeClr val="lt1"/>
              </a:buClr>
              <a:buSzPct val="100000"/>
              <a:buNone/>
            </a:pPr>
            <a:r>
              <a:rPr lang="en-US" sz="5600">
                <a:solidFill>
                  <a:schemeClr val="lt1"/>
                </a:solidFill>
                <a:latin typeface="Arial"/>
                <a:ea typeface="Arial"/>
                <a:cs typeface="Arial"/>
                <a:sym typeface="Arial"/>
              </a:rPr>
              <a:t> materiaalbeheer, verhuur, pr, vertrouwenspersonen, ouders</a:t>
            </a:r>
            <a:endParaRPr sz="3600">
              <a:solidFill>
                <a:schemeClr val="lt1"/>
              </a:solidFill>
              <a:latin typeface="Arial"/>
              <a:ea typeface="Arial"/>
              <a:cs typeface="Arial"/>
              <a:sym typeface="Arial"/>
            </a:endParaRPr>
          </a:p>
        </p:txBody>
      </p:sp>
      <p:sp>
        <p:nvSpPr>
          <p:cNvPr id="221" name="Google Shape;221;p8"/>
          <p:cNvSpPr/>
          <p:nvPr/>
        </p:nvSpPr>
        <p:spPr>
          <a:xfrm>
            <a:off x="6799459" y="4356608"/>
            <a:ext cx="2341559" cy="1641104"/>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2" name="Google Shape;222;p8"/>
          <p:cNvSpPr/>
          <p:nvPr/>
        </p:nvSpPr>
        <p:spPr>
          <a:xfrm>
            <a:off x="3458216" y="354952"/>
            <a:ext cx="1662546" cy="623455"/>
          </a:xfrm>
          <a:prstGeom prst="roundRect">
            <a:avLst>
              <a:gd fmla="val 16667" name="adj"/>
            </a:avLst>
          </a:prstGeom>
          <a:solidFill>
            <a:srgbClr val="00B0F0"/>
          </a:solidFill>
          <a:ln cap="flat" cmpd="sng" w="12700">
            <a:solidFill>
              <a:srgbClr val="BA8C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Calibri"/>
                <a:ea typeface="Calibri"/>
                <a:cs typeface="Calibri"/>
                <a:sym typeface="Calibri"/>
              </a:rPr>
              <a:t>Groep</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Calibri"/>
                <a:ea typeface="Calibri"/>
                <a:cs typeface="Calibri"/>
                <a:sym typeface="Calibri"/>
              </a:rPr>
              <a:t>Vereniging</a:t>
            </a:r>
            <a:endParaRPr b="0" i="0" sz="1400" u="none" cap="none" strike="noStrike">
              <a:solidFill>
                <a:srgbClr val="000000"/>
              </a:solidFill>
              <a:latin typeface="Arial"/>
              <a:ea typeface="Arial"/>
              <a:cs typeface="Arial"/>
              <a:sym typeface="Arial"/>
            </a:endParaRPr>
          </a:p>
        </p:txBody>
      </p:sp>
      <p:sp>
        <p:nvSpPr>
          <p:cNvPr id="223" name="Google Shape;223;p8"/>
          <p:cNvSpPr/>
          <p:nvPr/>
        </p:nvSpPr>
        <p:spPr>
          <a:xfrm>
            <a:off x="5500841" y="354951"/>
            <a:ext cx="1662546" cy="623455"/>
          </a:xfrm>
          <a:prstGeom prst="roundRect">
            <a:avLst>
              <a:gd fmla="val 16667" name="adj"/>
            </a:avLst>
          </a:prstGeom>
          <a:solidFill>
            <a:srgbClr val="002060"/>
          </a:solidFill>
          <a:ln cap="flat" cmpd="sng" w="12700">
            <a:solidFill>
              <a:srgbClr val="AC5B2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Calibri"/>
                <a:ea typeface="Calibri"/>
                <a:cs typeface="Calibri"/>
                <a:sym typeface="Calibri"/>
              </a:rPr>
              <a:t>Beheer</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Calibri"/>
                <a:ea typeface="Calibri"/>
                <a:cs typeface="Calibri"/>
                <a:sym typeface="Calibri"/>
              </a:rPr>
              <a:t>Stichting</a:t>
            </a:r>
            <a:endParaRPr b="0" i="0" sz="1400" u="none" cap="none" strike="noStrike">
              <a:solidFill>
                <a:srgbClr val="000000"/>
              </a:solidFill>
              <a:latin typeface="Arial"/>
              <a:ea typeface="Arial"/>
              <a:cs typeface="Arial"/>
              <a:sym typeface="Arial"/>
            </a:endParaRPr>
          </a:p>
        </p:txBody>
      </p:sp>
      <p:sp>
        <p:nvSpPr>
          <p:cNvPr id="224" name="Google Shape;224;p8"/>
          <p:cNvSpPr/>
          <p:nvPr/>
        </p:nvSpPr>
        <p:spPr>
          <a:xfrm>
            <a:off x="3458216" y="1155745"/>
            <a:ext cx="1662546" cy="623455"/>
          </a:xfrm>
          <a:prstGeom prst="roundRect">
            <a:avLst>
              <a:gd fmla="val 16667" name="adj"/>
            </a:avLst>
          </a:prstGeom>
          <a:solidFill>
            <a:srgbClr val="00B0F0"/>
          </a:solidFill>
          <a:ln cap="flat" cmpd="sng" w="12700">
            <a:solidFill>
              <a:srgbClr val="BA8C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Calibri"/>
                <a:ea typeface="Calibri"/>
                <a:cs typeface="Calibri"/>
                <a:sym typeface="Calibri"/>
              </a:rPr>
              <a:t>Groepsbestuur</a:t>
            </a:r>
            <a:endParaRPr b="0" i="0" sz="1400" u="none" cap="none" strike="noStrike">
              <a:solidFill>
                <a:srgbClr val="000000"/>
              </a:solidFill>
              <a:latin typeface="Arial"/>
              <a:ea typeface="Arial"/>
              <a:cs typeface="Arial"/>
              <a:sym typeface="Arial"/>
            </a:endParaRPr>
          </a:p>
        </p:txBody>
      </p:sp>
      <p:sp>
        <p:nvSpPr>
          <p:cNvPr id="225" name="Google Shape;225;p8"/>
          <p:cNvSpPr/>
          <p:nvPr/>
        </p:nvSpPr>
        <p:spPr>
          <a:xfrm>
            <a:off x="3458216" y="2022500"/>
            <a:ext cx="1662546" cy="623455"/>
          </a:xfrm>
          <a:prstGeom prst="roundRect">
            <a:avLst>
              <a:gd fmla="val 16667" name="adj"/>
            </a:avLst>
          </a:prstGeom>
          <a:solidFill>
            <a:srgbClr val="00B0F0"/>
          </a:solidFill>
          <a:ln cap="flat" cmpd="sng" w="12700">
            <a:solidFill>
              <a:srgbClr val="BA8C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Calibri"/>
                <a:ea typeface="Calibri"/>
                <a:cs typeface="Calibri"/>
                <a:sym typeface="Calibri"/>
              </a:rPr>
              <a:t>Groepsraad</a:t>
            </a:r>
            <a:endParaRPr b="0" i="0" sz="1400" u="none" cap="none" strike="noStrike">
              <a:solidFill>
                <a:srgbClr val="000000"/>
              </a:solidFill>
              <a:latin typeface="Arial"/>
              <a:ea typeface="Arial"/>
              <a:cs typeface="Arial"/>
              <a:sym typeface="Arial"/>
            </a:endParaRPr>
          </a:p>
        </p:txBody>
      </p:sp>
      <p:sp>
        <p:nvSpPr>
          <p:cNvPr id="226" name="Google Shape;226;p8"/>
          <p:cNvSpPr/>
          <p:nvPr/>
        </p:nvSpPr>
        <p:spPr>
          <a:xfrm>
            <a:off x="2527773" y="2889255"/>
            <a:ext cx="1662546" cy="623455"/>
          </a:xfrm>
          <a:prstGeom prst="roundRect">
            <a:avLst>
              <a:gd fmla="val 16667" name="adj"/>
            </a:avLst>
          </a:prstGeom>
          <a:solidFill>
            <a:srgbClr val="00B0F0"/>
          </a:solidFill>
          <a:ln cap="flat" cmpd="sng" w="12700">
            <a:solidFill>
              <a:srgbClr val="BA8C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Calibri"/>
                <a:ea typeface="Calibri"/>
                <a:cs typeface="Calibri"/>
                <a:sym typeface="Calibri"/>
              </a:rPr>
              <a:t>Leiding</a:t>
            </a:r>
            <a:endParaRPr b="0" i="0" sz="1400" u="none" cap="none" strike="noStrike">
              <a:solidFill>
                <a:srgbClr val="000000"/>
              </a:solidFill>
              <a:latin typeface="Arial"/>
              <a:ea typeface="Arial"/>
              <a:cs typeface="Arial"/>
              <a:sym typeface="Arial"/>
            </a:endParaRPr>
          </a:p>
        </p:txBody>
      </p:sp>
      <p:sp>
        <p:nvSpPr>
          <p:cNvPr id="227" name="Google Shape;227;p8"/>
          <p:cNvSpPr/>
          <p:nvPr/>
        </p:nvSpPr>
        <p:spPr>
          <a:xfrm>
            <a:off x="1527089" y="1155744"/>
            <a:ext cx="1662546" cy="623455"/>
          </a:xfrm>
          <a:prstGeom prst="roundRect">
            <a:avLst>
              <a:gd fmla="val 16667" name="adj"/>
            </a:avLst>
          </a:prstGeom>
          <a:solidFill>
            <a:srgbClr val="00B0F0"/>
          </a:solidFill>
          <a:ln cap="flat" cmpd="sng" w="1905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Calibri"/>
                <a:ea typeface="Calibri"/>
                <a:cs typeface="Calibri"/>
                <a:sym typeface="Calibri"/>
              </a:rPr>
              <a:t>Ondersteuning</a:t>
            </a:r>
            <a:endParaRPr b="0" i="0" sz="1400" u="none" cap="none" strike="noStrike">
              <a:solidFill>
                <a:srgbClr val="000000"/>
              </a:solidFill>
              <a:latin typeface="Arial"/>
              <a:ea typeface="Arial"/>
              <a:cs typeface="Arial"/>
              <a:sym typeface="Arial"/>
            </a:endParaRPr>
          </a:p>
        </p:txBody>
      </p:sp>
      <p:grpSp>
        <p:nvGrpSpPr>
          <p:cNvPr id="228" name="Google Shape;228;p8"/>
          <p:cNvGrpSpPr/>
          <p:nvPr/>
        </p:nvGrpSpPr>
        <p:grpSpPr>
          <a:xfrm>
            <a:off x="4467024" y="2889254"/>
            <a:ext cx="2770524" cy="928789"/>
            <a:chOff x="5966159" y="3660676"/>
            <a:chExt cx="2770524" cy="928789"/>
          </a:xfrm>
        </p:grpSpPr>
        <p:sp>
          <p:nvSpPr>
            <p:cNvPr id="229" name="Google Shape;229;p8"/>
            <p:cNvSpPr/>
            <p:nvPr/>
          </p:nvSpPr>
          <p:spPr>
            <a:xfrm>
              <a:off x="5966159" y="3660676"/>
              <a:ext cx="1662546" cy="623455"/>
            </a:xfrm>
            <a:prstGeom prst="roundRect">
              <a:avLst>
                <a:gd fmla="val 16667" name="adj"/>
              </a:avLst>
            </a:prstGeom>
            <a:solidFill>
              <a:srgbClr val="0070C0"/>
            </a:solidFill>
            <a:ln cap="flat" cmpd="sng" w="12700">
              <a:solidFill>
                <a:srgbClr val="BA8C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Calibri"/>
                  <a:ea typeface="Calibri"/>
                  <a:cs typeface="Calibri"/>
                  <a:sym typeface="Calibri"/>
                </a:rPr>
                <a:t>Leden</a:t>
              </a:r>
              <a:endParaRPr b="0" i="0" sz="1400" u="none" cap="none" strike="noStrike">
                <a:solidFill>
                  <a:srgbClr val="000000"/>
                </a:solidFill>
                <a:latin typeface="Arial"/>
                <a:ea typeface="Arial"/>
                <a:cs typeface="Arial"/>
                <a:sym typeface="Arial"/>
              </a:endParaRPr>
            </a:p>
          </p:txBody>
        </p:sp>
        <p:sp>
          <p:nvSpPr>
            <p:cNvPr id="230" name="Google Shape;230;p8"/>
            <p:cNvSpPr/>
            <p:nvPr/>
          </p:nvSpPr>
          <p:spPr>
            <a:xfrm>
              <a:off x="7074137" y="3966010"/>
              <a:ext cx="1662546" cy="623455"/>
            </a:xfrm>
            <a:prstGeom prst="roundRect">
              <a:avLst>
                <a:gd fmla="val 16667" name="adj"/>
              </a:avLst>
            </a:prstGeom>
            <a:solidFill>
              <a:srgbClr val="0070C0"/>
            </a:solidFill>
            <a:ln cap="flat" cmpd="sng" w="12700">
              <a:solidFill>
                <a:srgbClr val="BA8C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Calibri"/>
                  <a:ea typeface="Calibri"/>
                  <a:cs typeface="Calibri"/>
                  <a:sym typeface="Calibri"/>
                </a:rPr>
                <a:t>Ouders</a:t>
              </a:r>
              <a:endParaRPr b="0" i="0" sz="1400" u="none" cap="none" strike="noStrike">
                <a:solidFill>
                  <a:srgbClr val="000000"/>
                </a:solidFill>
                <a:latin typeface="Arial"/>
                <a:ea typeface="Arial"/>
                <a:cs typeface="Arial"/>
                <a:sym typeface="Arial"/>
              </a:endParaRPr>
            </a:p>
          </p:txBody>
        </p:sp>
      </p:grpSp>
      <p:sp>
        <p:nvSpPr>
          <p:cNvPr id="231" name="Google Shape;231;p8"/>
          <p:cNvSpPr/>
          <p:nvPr/>
        </p:nvSpPr>
        <p:spPr>
          <a:xfrm>
            <a:off x="7138965" y="2022499"/>
            <a:ext cx="1662546" cy="623455"/>
          </a:xfrm>
          <a:prstGeom prst="roundRect">
            <a:avLst>
              <a:gd fmla="val 16667" name="adj"/>
            </a:avLst>
          </a:prstGeom>
          <a:solidFill>
            <a:srgbClr val="00B0F0"/>
          </a:solidFill>
          <a:ln cap="flat" cmpd="sng" w="12700">
            <a:solidFill>
              <a:srgbClr val="BA8C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Calibri"/>
                <a:ea typeface="Calibri"/>
                <a:cs typeface="Calibri"/>
                <a:sym typeface="Calibri"/>
              </a:rPr>
              <a:t>Ouderochtend</a:t>
            </a:r>
            <a:endParaRPr b="0" i="0" sz="1400" u="none" cap="none" strike="noStrike">
              <a:solidFill>
                <a:srgbClr val="000000"/>
              </a:solidFill>
              <a:latin typeface="Arial"/>
              <a:ea typeface="Arial"/>
              <a:cs typeface="Arial"/>
              <a:sym typeface="Arial"/>
            </a:endParaRPr>
          </a:p>
        </p:txBody>
      </p:sp>
      <p:sp>
        <p:nvSpPr>
          <p:cNvPr id="232" name="Google Shape;232;p8"/>
          <p:cNvSpPr/>
          <p:nvPr/>
        </p:nvSpPr>
        <p:spPr>
          <a:xfrm>
            <a:off x="814258" y="3294186"/>
            <a:ext cx="1662546" cy="623455"/>
          </a:xfrm>
          <a:prstGeom prst="roundRect">
            <a:avLst>
              <a:gd fmla="val 16667" name="adj"/>
            </a:avLst>
          </a:prstGeom>
          <a:solidFill>
            <a:srgbClr val="00B0F0"/>
          </a:solidFill>
          <a:ln cap="flat" cmpd="sng" w="12700">
            <a:solidFill>
              <a:srgbClr val="BA8C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Calibri"/>
                <a:ea typeface="Calibri"/>
                <a:cs typeface="Calibri"/>
                <a:sym typeface="Calibri"/>
              </a:rPr>
              <a:t>Praktijkbegeleiding</a:t>
            </a:r>
            <a:endParaRPr b="0" i="0" sz="1400" u="none" cap="none" strike="noStrike">
              <a:solidFill>
                <a:srgbClr val="000000"/>
              </a:solidFill>
              <a:latin typeface="Arial"/>
              <a:ea typeface="Arial"/>
              <a:cs typeface="Arial"/>
              <a:sym typeface="Arial"/>
            </a:endParaRPr>
          </a:p>
        </p:txBody>
      </p:sp>
      <p:sp>
        <p:nvSpPr>
          <p:cNvPr id="233" name="Google Shape;233;p8"/>
          <p:cNvSpPr/>
          <p:nvPr/>
        </p:nvSpPr>
        <p:spPr>
          <a:xfrm>
            <a:off x="7411063" y="3605913"/>
            <a:ext cx="1662546" cy="623455"/>
          </a:xfrm>
          <a:prstGeom prst="roundRect">
            <a:avLst>
              <a:gd fmla="val 16667" name="adj"/>
            </a:avLst>
          </a:prstGeom>
          <a:solidFill>
            <a:srgbClr val="00B0F0"/>
          </a:solidFill>
          <a:ln cap="flat" cmpd="sng" w="12700">
            <a:solidFill>
              <a:srgbClr val="BA8C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Vertrouwenspersoon</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Kantoorthema">
  <a:themeElements>
    <a:clrScheme name="Kantoor">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Kantoorth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Override1.xml><?xml version="1.0" encoding="utf-8"?>
<a:themeOverride xmlns:a="http://schemas.openxmlformats.org/drawingml/2006/main">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2015-10-23T13:54:46Z</dcterms:created>
  <dc:creator>JJ</dc:creator>
</cp:coreProperties>
</file>